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B8BEDCD-688E-4F91-8C28-D3E8D63C7D88}" type="datetimeFigureOut">
              <a:rPr lang="ru-RU" smtClean="0"/>
              <a:t>13.11.2016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4DF5042-2A48-46E0-BBF8-4770B226143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theme of lesson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United Kingdom of Great Britain and Northern Ireland</a:t>
            </a:r>
            <a:r>
              <a:rPr lang="ru-RU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*»</a:t>
            </a:r>
            <a:r>
              <a:rPr lang="en-US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040" y="4221088"/>
            <a:ext cx="3068960" cy="263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7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Lesson Plan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Geographical position</a:t>
            </a:r>
          </a:p>
          <a:p>
            <a:r>
              <a:rPr lang="en-US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Political system</a:t>
            </a:r>
          </a:p>
          <a:p>
            <a:r>
              <a:rPr lang="ru-RU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ities</a:t>
            </a:r>
            <a:endParaRPr lang="en-US" sz="2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Sightseeing</a:t>
            </a:r>
          </a:p>
          <a:p>
            <a:r>
              <a:rPr lang="en-US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Knowledge check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2776"/>
            <a:ext cx="386104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4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2348880"/>
            <a:ext cx="7924800" cy="1143000"/>
          </a:xfrm>
        </p:spPr>
        <p:txBody>
          <a:bodyPr/>
          <a:lstStyle/>
          <a:p>
            <a:pPr algn="ctr"/>
            <a:r>
              <a:rPr lang="en-US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Geographical position</a:t>
            </a:r>
            <a:br>
              <a:rPr lang="en-US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7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01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4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216497"/>
            <a:ext cx="2873896" cy="241766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Facts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11560" y="1310529"/>
            <a:ext cx="7924800" cy="41148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United Kingdom of 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Great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Britain and Northern Ireland is an island of Western European the 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Official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name:</a:t>
            </a:r>
            <a:r>
              <a:rPr lang="ru-RU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United Kingdom of great Britain and Northern Ireland 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Capital: 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en-US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65 102 385 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about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people (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6)</a:t>
            </a:r>
            <a:endParaRPr lang="en-US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Area:</a:t>
            </a:r>
            <a:r>
              <a:rPr lang="ru-RU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9 984 670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square kilometers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Washed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by the waters of the Atlantic ocean, North and Irish 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seas.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67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Facts</a:t>
            </a:r>
            <a:endParaRPr lang="ru-RU" sz="3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official language is English, while actively exist the Scottish language and two Celtic language: Welsh and Gaelic language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Capital-London, </a:t>
            </a:r>
            <a:r>
              <a:rPr lang="en-US" sz="2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largest cities- London, Edinburgh, 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Manchester.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789040"/>
            <a:ext cx="476250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4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132856"/>
            <a:ext cx="7924800" cy="1143000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Political system</a:t>
            </a:r>
            <a:endParaRPr lang="ru-RU" sz="3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485002"/>
            <a:ext cx="3779912" cy="236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88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5112568" cy="3006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36096" y="548680"/>
            <a:ext cx="30963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flag of the United Kingdom better known as "Union Jack" (Union Jack), but its official name "Union flag" (the Union Flag).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876" y="2924944"/>
            <a:ext cx="3888854" cy="37634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145" y="3854678"/>
            <a:ext cx="4136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national emblem of the United Kingdom of great Britain and Northern Ireland is depicted in the form of a shield, supported on both sides with a lion and a horse - symbols of power and </a:t>
            </a:r>
            <a:r>
              <a:rPr lang="en-US" sz="20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01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09600" y="620688"/>
            <a:ext cx="7924800" cy="5094312"/>
          </a:xfrm>
        </p:spPr>
        <p:txBody>
          <a:bodyPr/>
          <a:lstStyle/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island nation consists of several countries: England, Scotland, Northern Ireland and Wales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Status: Constitutional monarchy</a:t>
            </a: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head of state is Queen Elizabeth II, the Prime Minister is determined by the parliamentary elections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Ireland, France, Belgium and the Netherlands are considered neighbors of the United Kingdom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Currency: 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one pound sterling=1,25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dollars </a:t>
            </a:r>
            <a:endPara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main political parties -The conservative 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party,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party,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Liberal </a:t>
            </a:r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Democrats</a:t>
            </a:r>
            <a:endPara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21088"/>
            <a:ext cx="4200525" cy="2047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05064"/>
            <a:ext cx="3301727" cy="174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04864"/>
            <a:ext cx="79248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Cities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4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2"/>
            <a:ext cx="3851920" cy="2890746"/>
          </a:xfrm>
        </p:spPr>
      </p:pic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081765" y="980728"/>
            <a:ext cx="3733800" cy="4114800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London — the British capital and one of the greatest cities of history and modernity. The Westminster government works, here is Buckingham Palace, the best the national galleries, museums, theatres and clubs</a:t>
            </a:r>
            <a:r>
              <a:rPr lang="en-US" sz="1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Лондон — столица Великобритании и один из величайших городов истории и современности. В Вестминстере работает правительство, здесь же расположены Букингемский дворец, самые лучшие национальные галереи, музеи, театры и клубы.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546" y="-99392"/>
            <a:ext cx="7924800" cy="1143000"/>
          </a:xfrm>
        </p:spPr>
        <p:txBody>
          <a:bodyPr/>
          <a:lstStyle/>
          <a:p>
            <a:pPr algn="r"/>
            <a:r>
              <a:rPr lang="en-US" sz="44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ru-RU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899143"/>
            <a:ext cx="37353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Full name</a:t>
            </a:r>
            <a:r>
              <a:rPr lang="ru-RU" dirty="0" smtClean="0"/>
              <a:t>: </a:t>
            </a:r>
            <a:r>
              <a:rPr lang="en-US" dirty="0" smtClean="0"/>
              <a:t>London</a:t>
            </a:r>
            <a:endParaRPr lang="ru-RU" dirty="0" smtClean="0"/>
          </a:p>
          <a:p>
            <a:r>
              <a:rPr lang="en-US" dirty="0" smtClean="0"/>
              <a:t>Population</a:t>
            </a:r>
            <a:r>
              <a:rPr lang="ru-RU" dirty="0" smtClean="0"/>
              <a:t>:8 538 689 </a:t>
            </a:r>
            <a:r>
              <a:rPr lang="en-US" dirty="0" smtClean="0"/>
              <a:t>about people (201</a:t>
            </a:r>
            <a:r>
              <a:rPr lang="ru-RU" dirty="0" smtClean="0"/>
              <a:t>6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Year of Foundation</a:t>
            </a:r>
            <a:r>
              <a:rPr lang="ru-RU" dirty="0" smtClean="0"/>
              <a:t>: 43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765" y="4005063"/>
            <a:ext cx="4050581" cy="28174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359" y="2378046"/>
            <a:ext cx="3262322" cy="24482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30025"/>
            <a:ext cx="2915816" cy="226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6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953437"/>
            <a:ext cx="4486756" cy="2981233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5410200" y="836712"/>
            <a:ext cx="3733800" cy="41148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Edinburgh — capital of Scotland, a popular tourist city with a rich history and monumental architecture. Lively, simple, natural —so take the modern Edinburgh of its inhabitants</a:t>
            </a:r>
            <a:r>
              <a:rPr lang="en-US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Эдинбург </a:t>
            </a:r>
            <a:r>
              <a:rPr lang="ru-RU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— столица Шотландии, популярный среди туристов город с богатой историей и монументальной архитектурой. Живой, простой, естественный — таким воспринимают современный Эдинбург его жители.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9200" y="-243408"/>
            <a:ext cx="7924800" cy="1143000"/>
          </a:xfrm>
        </p:spPr>
        <p:txBody>
          <a:bodyPr/>
          <a:lstStyle/>
          <a:p>
            <a:pPr algn="r"/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Edinburgh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Full name</a:t>
            </a:r>
            <a:r>
              <a:rPr lang="ru-RU" dirty="0" smtClean="0"/>
              <a:t>: </a:t>
            </a:r>
            <a:r>
              <a:rPr lang="en-US" dirty="0" smtClean="0"/>
              <a:t>Edinburgh (capital of Scotland)</a:t>
            </a:r>
            <a:endParaRPr lang="ru-RU" dirty="0" smtClean="0"/>
          </a:p>
          <a:p>
            <a:r>
              <a:rPr lang="en-US" dirty="0" smtClean="0"/>
              <a:t>Population</a:t>
            </a:r>
            <a:r>
              <a:rPr lang="ru-RU" dirty="0" smtClean="0"/>
              <a:t>:</a:t>
            </a:r>
            <a:r>
              <a:rPr lang="ru-RU" dirty="0"/>
              <a:t>492 680 </a:t>
            </a:r>
            <a:r>
              <a:rPr lang="en-US" dirty="0" smtClean="0"/>
              <a:t>about people (201</a:t>
            </a:r>
            <a:r>
              <a:rPr lang="ru-RU" dirty="0" smtClean="0"/>
              <a:t>6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Year of Foundation</a:t>
            </a:r>
            <a:r>
              <a:rPr lang="ru-RU" dirty="0" smtClean="0"/>
              <a:t>: 1583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00332"/>
            <a:ext cx="3779912" cy="28367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87"/>
            <a:ext cx="2411760" cy="36267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199" y="51373"/>
            <a:ext cx="3570152" cy="233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0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4"/>
            <a:ext cx="3733800" cy="2802101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5425899" y="1052736"/>
            <a:ext cx="3733800" cy="4114800"/>
          </a:xfrm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Ливерпуль — город в Великобритании на северо-западном побережье Англии, в графстве </a:t>
            </a:r>
            <a:r>
              <a:rPr lang="ru-RU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Мерсисайд</a:t>
            </a:r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Liverpool city in the UK in the North-West coast of England, in the County of Merseyside.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40548" y="0"/>
            <a:ext cx="7924800" cy="1143000"/>
          </a:xfrm>
        </p:spPr>
        <p:txBody>
          <a:bodyPr/>
          <a:lstStyle/>
          <a:p>
            <a:pPr algn="r"/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Liverpool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Full name</a:t>
            </a:r>
            <a:r>
              <a:rPr lang="ru-RU" dirty="0" smtClean="0"/>
              <a:t>:</a:t>
            </a:r>
            <a:r>
              <a:rPr lang="en-US" dirty="0" smtClean="0"/>
              <a:t> Liverpool</a:t>
            </a:r>
            <a:endParaRPr lang="ru-RU" dirty="0" smtClean="0"/>
          </a:p>
          <a:p>
            <a:r>
              <a:rPr lang="en-US" dirty="0" smtClean="0"/>
              <a:t>Population</a:t>
            </a:r>
            <a:r>
              <a:rPr lang="ru-RU" dirty="0" smtClean="0"/>
              <a:t>:</a:t>
            </a:r>
            <a:r>
              <a:rPr lang="ru-RU" dirty="0"/>
              <a:t>441 477 </a:t>
            </a:r>
            <a:r>
              <a:rPr lang="en-US" dirty="0" smtClean="0"/>
              <a:t>about people (201</a:t>
            </a:r>
            <a:r>
              <a:rPr lang="ru-RU" dirty="0" smtClean="0"/>
              <a:t>6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Year of Foundation</a:t>
            </a:r>
            <a:r>
              <a:rPr lang="ru-RU" dirty="0" smtClean="0"/>
              <a:t>: 1190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12" y="4424941"/>
            <a:ext cx="3649588" cy="24330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7" y="2492897"/>
            <a:ext cx="4159680" cy="28083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017661"/>
            <a:ext cx="3620443" cy="23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5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737" y="13289"/>
            <a:ext cx="4784763" cy="2339217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5410200" y="980728"/>
            <a:ext cx="3733800" cy="41148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Manchester — a city in the North West of the UK, is the slope of the </a:t>
            </a:r>
            <a:r>
              <a:rPr lang="en-US" sz="16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Pennines</a:t>
            </a:r>
            <a:r>
              <a:rPr lang="en-US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on the river Irwell. Major cultural, industrial, financial, commercial and transportation </a:t>
            </a:r>
            <a:r>
              <a:rPr lang="en-US" sz="16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centre</a:t>
            </a:r>
            <a:r>
              <a:rPr lang="en-US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of the country</a:t>
            </a:r>
            <a:r>
              <a:rPr lang="en-US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Манчестер — город на северо-западе Великобритании, находится у склона </a:t>
            </a:r>
            <a:r>
              <a:rPr lang="ru-RU" sz="16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Пеннинских</a:t>
            </a:r>
            <a:r>
              <a:rPr lang="ru-RU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гор, на реке </a:t>
            </a:r>
            <a:r>
              <a:rPr lang="ru-RU" sz="16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Ирвелл</a:t>
            </a:r>
            <a:r>
              <a:rPr lang="ru-RU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Крупный культурный, промышленный, финансовый, коммерческий и транспортный центр страны.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9200" y="-171400"/>
            <a:ext cx="7924800" cy="1143000"/>
          </a:xfrm>
        </p:spPr>
        <p:txBody>
          <a:bodyPr/>
          <a:lstStyle/>
          <a:p>
            <a:pPr algn="r"/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Manchester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Full name</a:t>
            </a:r>
            <a:r>
              <a:rPr lang="ru-RU" dirty="0" smtClean="0"/>
              <a:t>:</a:t>
            </a:r>
            <a:r>
              <a:rPr lang="en-US" dirty="0" smtClean="0"/>
              <a:t> Manchester</a:t>
            </a:r>
            <a:endParaRPr lang="ru-RU" dirty="0" smtClean="0"/>
          </a:p>
          <a:p>
            <a:r>
              <a:rPr lang="en-US" dirty="0" smtClean="0"/>
              <a:t>Population</a:t>
            </a:r>
            <a:r>
              <a:rPr lang="ru-RU" dirty="0" smtClean="0"/>
              <a:t>:</a:t>
            </a:r>
            <a:r>
              <a:rPr lang="ru-RU" dirty="0"/>
              <a:t>514 </a:t>
            </a:r>
            <a:r>
              <a:rPr lang="ru-RU" dirty="0" smtClean="0"/>
              <a:t>417</a:t>
            </a:r>
            <a:r>
              <a:rPr lang="en-US" dirty="0" smtClean="0"/>
              <a:t> about people (201</a:t>
            </a:r>
            <a:r>
              <a:rPr lang="ru-RU" dirty="0" smtClean="0"/>
              <a:t>6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Year of Foundation</a:t>
            </a:r>
            <a:r>
              <a:rPr lang="ru-RU" dirty="0" smtClean="0"/>
              <a:t>: </a:t>
            </a:r>
            <a:r>
              <a:rPr lang="en-US" dirty="0" smtClean="0"/>
              <a:t>79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" y="2530172"/>
            <a:ext cx="2272502" cy="34044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452" y="4509120"/>
            <a:ext cx="3762549" cy="23442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04342"/>
            <a:ext cx="4050581" cy="226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4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" y="24230"/>
            <a:ext cx="3733800" cy="2802101"/>
          </a:xfrm>
        </p:spPr>
      </p:pic>
      <p:sp>
        <p:nvSpPr>
          <p:cNvPr id="3" name="Объект 2"/>
          <p:cNvSpPr>
            <a:spLocks noGrp="1"/>
          </p:cNvSpPr>
          <p:nvPr>
            <p:ph sz="quarter" idx="14"/>
          </p:nvPr>
        </p:nvSpPr>
        <p:spPr>
          <a:xfrm>
            <a:off x="5387249" y="836712"/>
            <a:ext cx="3733800" cy="41148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Oxford is a city in the UK, the capital of </a:t>
            </a:r>
            <a:r>
              <a:rPr lang="en-US" sz="16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Oxfordshire</a:t>
            </a:r>
            <a:r>
              <a:rPr lang="en-US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Known through one of Europe's oldest universities — Oxford University</a:t>
            </a:r>
            <a:r>
              <a:rPr lang="en-US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Оксфорд — город в Великобритании, столица графства </a:t>
            </a:r>
            <a:r>
              <a:rPr lang="ru-RU" sz="1600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Оксфордшир</a:t>
            </a:r>
            <a:r>
              <a:rPr lang="ru-RU" sz="1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Известен благодаря одному из старейших в Европе высших учебных заведений — Оксфордскому университету.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152" y="-171400"/>
            <a:ext cx="7924800" cy="1143000"/>
          </a:xfrm>
        </p:spPr>
        <p:txBody>
          <a:bodyPr/>
          <a:lstStyle/>
          <a:p>
            <a:pPr algn="r"/>
            <a:r>
              <a:rPr lang="en-US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Oxford</a:t>
            </a:r>
            <a:endParaRPr lang="ru-RU" sz="4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403" y="3692038"/>
            <a:ext cx="4194597" cy="3147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132856"/>
            <a:ext cx="2771775" cy="381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591662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Full name</a:t>
            </a:r>
            <a:r>
              <a:rPr lang="ru-RU" dirty="0" smtClean="0"/>
              <a:t>:</a:t>
            </a:r>
            <a:r>
              <a:rPr lang="en-US" dirty="0" smtClean="0"/>
              <a:t> Oxford</a:t>
            </a:r>
            <a:endParaRPr lang="ru-RU" dirty="0" smtClean="0"/>
          </a:p>
          <a:p>
            <a:r>
              <a:rPr lang="en-US" dirty="0" smtClean="0"/>
              <a:t>Population</a:t>
            </a:r>
            <a:r>
              <a:rPr lang="ru-RU" dirty="0" smtClean="0"/>
              <a:t>:</a:t>
            </a:r>
            <a:r>
              <a:rPr lang="ru-RU" dirty="0"/>
              <a:t>159 574 </a:t>
            </a:r>
            <a:r>
              <a:rPr lang="en-US" dirty="0" smtClean="0"/>
              <a:t>about people (201</a:t>
            </a:r>
            <a:r>
              <a:rPr lang="ru-RU" dirty="0" smtClean="0"/>
              <a:t>6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 smtClean="0"/>
              <a:t>Year of Foundation</a:t>
            </a:r>
            <a:r>
              <a:rPr lang="ru-RU" dirty="0" smtClean="0"/>
              <a:t>: 912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6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2420888"/>
            <a:ext cx="7924800" cy="11430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sights of great Britain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976" y="3904199"/>
            <a:ext cx="4137868" cy="295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013" y="-99392"/>
            <a:ext cx="7924800" cy="11430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Big ben</a:t>
            </a:r>
            <a:endParaRPr lang="ru-RU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20347" cy="3744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81148"/>
            <a:ext cx="3483107" cy="34781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7263"/>
            <a:ext cx="2826957" cy="37795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811" y="4096318"/>
            <a:ext cx="4567189" cy="281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1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0"/>
            <a:ext cx="7924800" cy="1143000"/>
          </a:xfrm>
        </p:spPr>
        <p:txBody>
          <a:bodyPr/>
          <a:lstStyle/>
          <a:p>
            <a:pPr algn="r"/>
            <a:r>
              <a:rPr lang="en-US" sz="3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Westminster </a:t>
            </a:r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Abbey</a:t>
            </a: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68" y="1772816"/>
            <a:ext cx="3157032" cy="41943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" y="-23695"/>
            <a:ext cx="2857292" cy="41634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92681"/>
            <a:ext cx="3069704" cy="25773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499861"/>
            <a:ext cx="3635896" cy="235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4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082" y="0"/>
            <a:ext cx="7924800" cy="1143000"/>
          </a:xfrm>
        </p:spPr>
        <p:txBody>
          <a:bodyPr/>
          <a:lstStyle/>
          <a:p>
            <a:pPr algn="r"/>
            <a:r>
              <a:rPr lang="en-US" sz="3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Tower Bridge</a:t>
            </a:r>
            <a:br>
              <a:rPr lang="en-US" sz="3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" y="31188"/>
            <a:ext cx="4357337" cy="35730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894996"/>
            <a:ext cx="4557886" cy="34184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7417"/>
            <a:ext cx="4572000" cy="303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6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Buckingham Palace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60440" cy="33638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40768"/>
            <a:ext cx="4496544" cy="3372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77700"/>
            <a:ext cx="4464496" cy="296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7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100" y="0"/>
            <a:ext cx="7924800" cy="1143000"/>
          </a:xfrm>
        </p:spPr>
        <p:txBody>
          <a:bodyPr/>
          <a:lstStyle/>
          <a:p>
            <a:pPr algn="r"/>
            <a:r>
              <a:rPr lang="en-US" sz="3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Stonehenge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8"/>
            <a:ext cx="5882417" cy="27813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042" y="3717032"/>
            <a:ext cx="4187957" cy="31409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44817"/>
            <a:ext cx="4104456" cy="279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2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7924800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Knowledge check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What washed seas the UK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North </a:t>
            </a:r>
            <a:r>
              <a:rPr lang="en-US" sz="9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and Irish seas</a:t>
            </a: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9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UK </a:t>
            </a: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borders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with…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Ireland</a:t>
            </a:r>
            <a:r>
              <a:rPr lang="en-US" sz="9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France, Belgium and the Netherlands </a:t>
            </a:r>
            <a:endParaRPr lang="en-US" sz="9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capital of the UK…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ru-RU" sz="9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UK consists </a:t>
            </a: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of several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countries….</a:t>
            </a:r>
          </a:p>
          <a:p>
            <a:pPr marL="0" indent="0">
              <a:buNone/>
            </a:pP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England</a:t>
            </a:r>
            <a:r>
              <a:rPr lang="en-US" sz="9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Scotland, Northern Ireland and Wales</a:t>
            </a: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The head of state of 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the UK...</a:t>
            </a:r>
          </a:p>
          <a:p>
            <a:pPr marL="0" indent="0" algn="r">
              <a:buNone/>
            </a:pP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Queen </a:t>
            </a:r>
            <a:r>
              <a:rPr lang="en-US" sz="9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Elizabeth </a:t>
            </a: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</a:p>
          <a:p>
            <a:pPr algn="ctr"/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Official </a:t>
            </a: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name…</a:t>
            </a:r>
          </a:p>
          <a:p>
            <a:pPr marL="0" indent="0" algn="ctr">
              <a:buNone/>
            </a:pPr>
            <a:r>
              <a:rPr lang="en-US" sz="9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United </a:t>
            </a:r>
            <a:r>
              <a:rPr lang="en-US" sz="9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Kingdom of great Britain and Northern Ireland</a:t>
            </a:r>
            <a:endParaRPr lang="en-US" sz="9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008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Sightseeing- 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осмотр достопримечательностей</a:t>
            </a: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Capital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столица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население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площадь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 wash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омывать 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 consider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рассматривать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Language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язык 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head of state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глава государства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Currency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валюта</a:t>
            </a:r>
            <a:endParaRPr lang="ru-RU" sz="1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 determine- 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определять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Inhabitant- 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житель 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Coast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побережье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Year of </a:t>
            </a:r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Foundation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-год основания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 consist</a:t>
            </a:r>
            <a:r>
              <a:rPr lang="ru-RU" sz="1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- состоять</a:t>
            </a:r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Learn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2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2132856"/>
            <a:ext cx="7924800" cy="1143000"/>
          </a:xfrm>
        </p:spPr>
        <p:txBody>
          <a:bodyPr/>
          <a:lstStyle/>
          <a:p>
            <a:pPr algn="ctr"/>
            <a:r>
              <a:rPr lang="en-US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Thank you for attention</a:t>
            </a:r>
            <a:endParaRPr lang="ru-RU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462086"/>
            <a:ext cx="2411760" cy="241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6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308</TotalTime>
  <Words>803</Words>
  <Application>Microsoft Office PowerPoint</Application>
  <PresentationFormat>Экран (4:3)</PresentationFormat>
  <Paragraphs>108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Горизонт</vt:lpstr>
      <vt:lpstr>«The United Kingdom of Great Britain and Northern Ireland*»  </vt:lpstr>
      <vt:lpstr>Lesson Plan</vt:lpstr>
      <vt:lpstr>Geographical position </vt:lpstr>
      <vt:lpstr>Презентация PowerPoint</vt:lpstr>
      <vt:lpstr>Презентация PowerPoint</vt:lpstr>
      <vt:lpstr>Facts</vt:lpstr>
      <vt:lpstr>Facts</vt:lpstr>
      <vt:lpstr>Political system</vt:lpstr>
      <vt:lpstr>Презентация PowerPoint</vt:lpstr>
      <vt:lpstr>Презентация PowerPoint</vt:lpstr>
      <vt:lpstr>Презентация PowerPoint</vt:lpstr>
      <vt:lpstr>Cities</vt:lpstr>
      <vt:lpstr>london</vt:lpstr>
      <vt:lpstr>Edinburgh</vt:lpstr>
      <vt:lpstr>Liverpool</vt:lpstr>
      <vt:lpstr>Manchester</vt:lpstr>
      <vt:lpstr>Oxford</vt:lpstr>
      <vt:lpstr>sights of great Britain</vt:lpstr>
      <vt:lpstr>Big ben</vt:lpstr>
      <vt:lpstr>Westminster Abbey</vt:lpstr>
      <vt:lpstr>Tower Bridge </vt:lpstr>
      <vt:lpstr>Buckingham Palace </vt:lpstr>
      <vt:lpstr>Stonehenge </vt:lpstr>
      <vt:lpstr>Knowledge check</vt:lpstr>
      <vt:lpstr> To Learn!</vt:lpstr>
      <vt:lpstr>Thank you for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«The United Kingdom of Great Britain and Northern Ireland*»</dc:title>
  <dc:creator>123</dc:creator>
  <cp:lastModifiedBy>123</cp:lastModifiedBy>
  <cp:revision>24</cp:revision>
  <dcterms:created xsi:type="dcterms:W3CDTF">2016-11-13T07:17:57Z</dcterms:created>
  <dcterms:modified xsi:type="dcterms:W3CDTF">2016-11-13T12:44:23Z</dcterms:modified>
</cp:coreProperties>
</file>