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5"/>
  </p:notesMasterIdLst>
  <p:sldIdLst>
    <p:sldId id="269" r:id="rId2"/>
    <p:sldId id="256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9178A7-389B-4CE0-A720-97D48FDDF1C8}" type="doc">
      <dgm:prSet loTypeId="urn:microsoft.com/office/officeart/2005/8/layout/target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9C7946E-DA5D-4B6A-A6D1-123B09C9B34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b="1" dirty="0" smtClean="0"/>
            <a:t>Фразеологизмы</a:t>
          </a:r>
          <a:endParaRPr lang="ru-RU" dirty="0"/>
        </a:p>
      </dgm:t>
    </dgm:pt>
    <dgm:pt modelId="{E89185D7-17A5-4DC9-9AC8-E2C3C7F140CD}" type="parTrans" cxnId="{066562E6-5A2F-4BF9-9CAE-48D283DA47C8}">
      <dgm:prSet/>
      <dgm:spPr/>
      <dgm:t>
        <a:bodyPr/>
        <a:lstStyle/>
        <a:p>
          <a:endParaRPr lang="ru-RU"/>
        </a:p>
      </dgm:t>
    </dgm:pt>
    <dgm:pt modelId="{E9F4CDB4-4A29-4AD1-9CD7-1C6CC7A6A7B1}" type="sibTrans" cxnId="{066562E6-5A2F-4BF9-9CAE-48D283DA47C8}">
      <dgm:prSet/>
      <dgm:spPr/>
      <dgm:t>
        <a:bodyPr/>
        <a:lstStyle/>
        <a:p>
          <a:endParaRPr lang="ru-RU"/>
        </a:p>
      </dgm:t>
    </dgm:pt>
    <dgm:pt modelId="{9DDEB2CA-46DE-4AE5-88F4-4505E506E9A9}" type="pres">
      <dgm:prSet presAssocID="{519178A7-389B-4CE0-A720-97D48FDDF1C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B9C88A-61BC-412E-B991-6A690A174F07}" type="pres">
      <dgm:prSet presAssocID="{29C7946E-DA5D-4B6A-A6D1-123B09C9B34A}" presName="circle1" presStyleLbl="node1" presStyleIdx="0" presStyleCnt="1"/>
      <dgm:spPr/>
    </dgm:pt>
    <dgm:pt modelId="{4A1C8D19-9885-4AD9-9E3E-080586EEE89E}" type="pres">
      <dgm:prSet presAssocID="{29C7946E-DA5D-4B6A-A6D1-123B09C9B34A}" presName="space" presStyleCnt="0"/>
      <dgm:spPr/>
    </dgm:pt>
    <dgm:pt modelId="{2FE91A20-8033-4356-A42F-1059A063F107}" type="pres">
      <dgm:prSet presAssocID="{29C7946E-DA5D-4B6A-A6D1-123B09C9B34A}" presName="rect1" presStyleLbl="alignAcc1" presStyleIdx="0" presStyleCnt="1"/>
      <dgm:spPr/>
      <dgm:t>
        <a:bodyPr/>
        <a:lstStyle/>
        <a:p>
          <a:endParaRPr lang="ru-RU"/>
        </a:p>
      </dgm:t>
    </dgm:pt>
    <dgm:pt modelId="{6BAA5E46-EAAA-4C1A-8E2F-558AE13576AC}" type="pres">
      <dgm:prSet presAssocID="{29C7946E-DA5D-4B6A-A6D1-123B09C9B34A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6562E6-5A2F-4BF9-9CAE-48D283DA47C8}" srcId="{519178A7-389B-4CE0-A720-97D48FDDF1C8}" destId="{29C7946E-DA5D-4B6A-A6D1-123B09C9B34A}" srcOrd="0" destOrd="0" parTransId="{E89185D7-17A5-4DC9-9AC8-E2C3C7F140CD}" sibTransId="{E9F4CDB4-4A29-4AD1-9CD7-1C6CC7A6A7B1}"/>
    <dgm:cxn modelId="{2405E6A0-C94A-461B-B149-FB2950121EDB}" type="presOf" srcId="{519178A7-389B-4CE0-A720-97D48FDDF1C8}" destId="{9DDEB2CA-46DE-4AE5-88F4-4505E506E9A9}" srcOrd="0" destOrd="0" presId="urn:microsoft.com/office/officeart/2005/8/layout/target3"/>
    <dgm:cxn modelId="{FF05CDC3-0864-486B-AA6F-842B4BBA1D9E}" type="presOf" srcId="{29C7946E-DA5D-4B6A-A6D1-123B09C9B34A}" destId="{2FE91A20-8033-4356-A42F-1059A063F107}" srcOrd="0" destOrd="0" presId="urn:microsoft.com/office/officeart/2005/8/layout/target3"/>
    <dgm:cxn modelId="{EFBE92E0-1107-4F24-A9BA-7691FDEAFD9B}" type="presOf" srcId="{29C7946E-DA5D-4B6A-A6D1-123B09C9B34A}" destId="{6BAA5E46-EAAA-4C1A-8E2F-558AE13576AC}" srcOrd="1" destOrd="0" presId="urn:microsoft.com/office/officeart/2005/8/layout/target3"/>
    <dgm:cxn modelId="{B2A5CF74-0F77-4273-9CCE-2F291680A4FB}" type="presParOf" srcId="{9DDEB2CA-46DE-4AE5-88F4-4505E506E9A9}" destId="{64B9C88A-61BC-412E-B991-6A690A174F07}" srcOrd="0" destOrd="0" presId="urn:microsoft.com/office/officeart/2005/8/layout/target3"/>
    <dgm:cxn modelId="{B7878BD2-85D3-438B-8BE9-5B1FD75447B3}" type="presParOf" srcId="{9DDEB2CA-46DE-4AE5-88F4-4505E506E9A9}" destId="{4A1C8D19-9885-4AD9-9E3E-080586EEE89E}" srcOrd="1" destOrd="0" presId="urn:microsoft.com/office/officeart/2005/8/layout/target3"/>
    <dgm:cxn modelId="{2C2AB7D4-0091-4667-8CA3-5295E9362B8C}" type="presParOf" srcId="{9DDEB2CA-46DE-4AE5-88F4-4505E506E9A9}" destId="{2FE91A20-8033-4356-A42F-1059A063F107}" srcOrd="2" destOrd="0" presId="urn:microsoft.com/office/officeart/2005/8/layout/target3"/>
    <dgm:cxn modelId="{778020F2-8C81-4E03-AC08-C39A068DD38E}" type="presParOf" srcId="{9DDEB2CA-46DE-4AE5-88F4-4505E506E9A9}" destId="{6BAA5E46-EAAA-4C1A-8E2F-558AE13576A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A8A5F9-312A-4BDD-932B-EBB3BE546FE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C11B9F-1BF5-4D89-8C33-2A54694FFD34}">
      <dgm:prSet/>
      <dgm:spPr/>
      <dgm:t>
        <a:bodyPr/>
        <a:lstStyle/>
        <a:p>
          <a:pPr rtl="0"/>
          <a:r>
            <a:rPr lang="ru-RU" b="0" cap="none" spc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Русские</a:t>
          </a:r>
          <a:endParaRPr lang="ru-RU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F51FB630-09EE-482E-9003-29A86A713F7E}" type="parTrans" cxnId="{A404B7E9-4752-4A01-B8D4-1E88D81C5816}">
      <dgm:prSet/>
      <dgm:spPr/>
      <dgm:t>
        <a:bodyPr/>
        <a:lstStyle/>
        <a:p>
          <a:endParaRPr lang="ru-RU"/>
        </a:p>
      </dgm:t>
    </dgm:pt>
    <dgm:pt modelId="{6E5DD4CF-0C71-4F19-952F-841543975E5B}" type="sibTrans" cxnId="{A404B7E9-4752-4A01-B8D4-1E88D81C5816}">
      <dgm:prSet/>
      <dgm:spPr/>
      <dgm:t>
        <a:bodyPr/>
        <a:lstStyle/>
        <a:p>
          <a:endParaRPr lang="ru-RU"/>
        </a:p>
      </dgm:t>
    </dgm:pt>
    <dgm:pt modelId="{F427D855-7832-473E-ABAC-477A98315AE4}">
      <dgm:prSet/>
      <dgm:spPr/>
      <dgm:t>
        <a:bodyPr/>
        <a:lstStyle/>
        <a:p>
          <a:pPr rtl="0"/>
          <a:r>
            <a:rPr lang="ru-RU" b="0" cap="none" spc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Заимствованные</a:t>
          </a:r>
          <a:endParaRPr lang="ru-RU" baseline="0" dirty="0"/>
        </a:p>
      </dgm:t>
    </dgm:pt>
    <dgm:pt modelId="{C72D6DE3-E444-466F-A2A9-D3E6E112A862}" type="parTrans" cxnId="{FF8DAFD4-3448-4F3C-8D88-5CA0B597F2F8}">
      <dgm:prSet/>
      <dgm:spPr/>
      <dgm:t>
        <a:bodyPr/>
        <a:lstStyle/>
        <a:p>
          <a:endParaRPr lang="ru-RU"/>
        </a:p>
      </dgm:t>
    </dgm:pt>
    <dgm:pt modelId="{CD5E32B6-6096-4522-8C38-961DF8FF5A90}" type="sibTrans" cxnId="{FF8DAFD4-3448-4F3C-8D88-5CA0B597F2F8}">
      <dgm:prSet/>
      <dgm:spPr/>
      <dgm:t>
        <a:bodyPr/>
        <a:lstStyle/>
        <a:p>
          <a:endParaRPr lang="ru-RU"/>
        </a:p>
      </dgm:t>
    </dgm:pt>
    <dgm:pt modelId="{924B691B-785D-4851-89C3-7FD3EE59D0FD}">
      <dgm:prSet/>
      <dgm:spPr/>
      <dgm:t>
        <a:bodyPr/>
        <a:lstStyle/>
        <a:p>
          <a:pPr rtl="0"/>
          <a:r>
            <a:rPr lang="ru-RU" b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1)</a:t>
          </a:r>
          <a:r>
            <a:rPr lang="ru-RU" b="1" i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 Старославянские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4AE16F24-346A-4433-BB9B-3E4FABD31FD7}" type="parTrans" cxnId="{3D205D73-00FD-4806-BF76-172F563BC7C8}">
      <dgm:prSet/>
      <dgm:spPr/>
      <dgm:t>
        <a:bodyPr/>
        <a:lstStyle/>
        <a:p>
          <a:endParaRPr lang="ru-RU"/>
        </a:p>
      </dgm:t>
    </dgm:pt>
    <dgm:pt modelId="{8E8EAD3C-F5CB-40AB-A997-4F9D66ABC52B}" type="sibTrans" cxnId="{3D205D73-00FD-4806-BF76-172F563BC7C8}">
      <dgm:prSet/>
      <dgm:spPr/>
      <dgm:t>
        <a:bodyPr/>
        <a:lstStyle/>
        <a:p>
          <a:endParaRPr lang="ru-RU"/>
        </a:p>
      </dgm:t>
    </dgm:pt>
    <dgm:pt modelId="{E0EAF538-EA91-44E8-8380-48FA8E62799E}">
      <dgm:prSet/>
      <dgm:spPr/>
      <dgm:t>
        <a:bodyPr/>
        <a:lstStyle/>
        <a:p>
          <a:pPr rtl="0"/>
          <a:r>
            <a:rPr lang="ru-RU" b="1" i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Ищите и обрящете; 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68044CC0-13F9-44C3-A693-C996F31C4266}" type="parTrans" cxnId="{63151506-8BBF-4A33-9F22-1858C8955999}">
      <dgm:prSet/>
      <dgm:spPr/>
      <dgm:t>
        <a:bodyPr/>
        <a:lstStyle/>
        <a:p>
          <a:endParaRPr lang="ru-RU"/>
        </a:p>
      </dgm:t>
    </dgm:pt>
    <dgm:pt modelId="{267F3F91-2623-4659-9112-7E34C8FE023F}" type="sibTrans" cxnId="{63151506-8BBF-4A33-9F22-1858C8955999}">
      <dgm:prSet/>
      <dgm:spPr/>
      <dgm:t>
        <a:bodyPr/>
        <a:lstStyle/>
        <a:p>
          <a:endParaRPr lang="ru-RU"/>
        </a:p>
      </dgm:t>
    </dgm:pt>
    <dgm:pt modelId="{7BEE8048-0FF0-4878-9A33-02DCEBFCE2E1}">
      <dgm:prSet/>
      <dgm:spPr/>
      <dgm:t>
        <a:bodyPr/>
        <a:lstStyle/>
        <a:p>
          <a:pPr rtl="0"/>
          <a:r>
            <a:rPr lang="ru-RU" b="1" i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метать бисер перед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EDF91ADD-24B5-4045-ABFC-834C155F9CD6}" type="parTrans" cxnId="{B551AB5F-1951-4E53-9059-A32FA35D6BED}">
      <dgm:prSet/>
      <dgm:spPr/>
      <dgm:t>
        <a:bodyPr/>
        <a:lstStyle/>
        <a:p>
          <a:endParaRPr lang="ru-RU"/>
        </a:p>
      </dgm:t>
    </dgm:pt>
    <dgm:pt modelId="{D12C05B6-8E88-451D-942D-39B8C6F06DC3}" type="sibTrans" cxnId="{B551AB5F-1951-4E53-9059-A32FA35D6BED}">
      <dgm:prSet/>
      <dgm:spPr/>
      <dgm:t>
        <a:bodyPr/>
        <a:lstStyle/>
        <a:p>
          <a:endParaRPr lang="ru-RU"/>
        </a:p>
      </dgm:t>
    </dgm:pt>
    <dgm:pt modelId="{6D0725A5-59DC-482A-87FE-D22F92596D5F}">
      <dgm:prSet/>
      <dgm:spPr/>
      <dgm:t>
        <a:bodyPr/>
        <a:lstStyle/>
        <a:p>
          <a:pPr rtl="0"/>
          <a:r>
            <a:rPr lang="ru-RU" b="1" i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свиньями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1F58CC5A-ECCA-4675-BDBF-580D77EB165D}" type="parTrans" cxnId="{F9C9FE26-9D07-46F5-8B29-43B2B32B1786}">
      <dgm:prSet/>
      <dgm:spPr/>
      <dgm:t>
        <a:bodyPr/>
        <a:lstStyle/>
        <a:p>
          <a:endParaRPr lang="ru-RU"/>
        </a:p>
      </dgm:t>
    </dgm:pt>
    <dgm:pt modelId="{2CA13DEB-E04E-4F27-AF86-8B2B3C4DB6F8}" type="sibTrans" cxnId="{F9C9FE26-9D07-46F5-8B29-43B2B32B1786}">
      <dgm:prSet/>
      <dgm:spPr/>
      <dgm:t>
        <a:bodyPr/>
        <a:lstStyle/>
        <a:p>
          <a:endParaRPr lang="ru-RU"/>
        </a:p>
      </dgm:t>
    </dgm:pt>
    <dgm:pt modelId="{1BA5E538-D652-4D99-86C1-4312BDCA079E}">
      <dgm:prSet/>
      <dgm:spPr/>
      <dgm:t>
        <a:bodyPr/>
        <a:lstStyle/>
        <a:p>
          <a:pPr rtl="0"/>
          <a:endParaRPr lang="ru-RU" b="1" cap="none" spc="0" baseline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05C3B814-787B-4F47-B0B3-C51186526063}" type="parTrans" cxnId="{ABB79C94-B0E7-4153-90D6-2B7A29331819}">
      <dgm:prSet/>
      <dgm:spPr/>
      <dgm:t>
        <a:bodyPr/>
        <a:lstStyle/>
        <a:p>
          <a:endParaRPr lang="ru-RU"/>
        </a:p>
      </dgm:t>
    </dgm:pt>
    <dgm:pt modelId="{BCE3E2FA-343B-4D98-B883-1BD22974D15F}" type="sibTrans" cxnId="{ABB79C94-B0E7-4153-90D6-2B7A29331819}">
      <dgm:prSet/>
      <dgm:spPr/>
      <dgm:t>
        <a:bodyPr/>
        <a:lstStyle/>
        <a:p>
          <a:endParaRPr lang="ru-RU"/>
        </a:p>
      </dgm:t>
    </dgm:pt>
    <dgm:pt modelId="{8DB07D6E-51BE-4CC6-AF7D-4169B6ED71F0}">
      <dgm:prSet/>
      <dgm:spPr/>
      <dgm:t>
        <a:bodyPr/>
        <a:lstStyle/>
        <a:p>
          <a:pPr rtl="0"/>
          <a:r>
            <a:rPr lang="ru-RU" b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2) </a:t>
          </a:r>
          <a:r>
            <a:rPr lang="ru-RU" b="1" i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Западноевропейские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81E8A22D-195A-4760-A430-B23E68F6ABFF}" type="parTrans" cxnId="{B72B90B2-805C-4540-B113-6B4C3E72B668}">
      <dgm:prSet/>
      <dgm:spPr/>
      <dgm:t>
        <a:bodyPr/>
        <a:lstStyle/>
        <a:p>
          <a:endParaRPr lang="ru-RU"/>
        </a:p>
      </dgm:t>
    </dgm:pt>
    <dgm:pt modelId="{E0FF36D6-8CCB-4929-9504-6F13C5D70281}" type="sibTrans" cxnId="{B72B90B2-805C-4540-B113-6B4C3E72B668}">
      <dgm:prSet/>
      <dgm:spPr/>
      <dgm:t>
        <a:bodyPr/>
        <a:lstStyle/>
        <a:p>
          <a:endParaRPr lang="ru-RU"/>
        </a:p>
      </dgm:t>
    </dgm:pt>
    <dgm:pt modelId="{2D4B4061-1BE2-44D2-BB41-D33A986ADF91}">
      <dgm:prSet/>
      <dgm:spPr/>
      <dgm:t>
        <a:bodyPr/>
        <a:lstStyle/>
        <a:p>
          <a:pPr rtl="0"/>
          <a:r>
            <a:rPr lang="ru-RU" b="1" i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Синий чулок (французский);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EEA8C7F2-6905-434D-8449-91264FD1CCE3}" type="parTrans" cxnId="{CAC1D133-E54A-4612-BBD8-253C62D5B528}">
      <dgm:prSet/>
      <dgm:spPr/>
      <dgm:t>
        <a:bodyPr/>
        <a:lstStyle/>
        <a:p>
          <a:endParaRPr lang="ru-RU"/>
        </a:p>
      </dgm:t>
    </dgm:pt>
    <dgm:pt modelId="{7F089A6D-EEBD-4758-81E2-C9AA3AFBA871}" type="sibTrans" cxnId="{CAC1D133-E54A-4612-BBD8-253C62D5B528}">
      <dgm:prSet/>
      <dgm:spPr/>
      <dgm:t>
        <a:bodyPr/>
        <a:lstStyle/>
        <a:p>
          <a:endParaRPr lang="ru-RU"/>
        </a:p>
      </dgm:t>
    </dgm:pt>
    <dgm:pt modelId="{81E5E96D-E787-4710-92FD-53D2296B348D}">
      <dgm:prSet/>
      <dgm:spPr/>
      <dgm:t>
        <a:bodyPr/>
        <a:lstStyle/>
        <a:p>
          <a:pPr rtl="0"/>
          <a:r>
            <a:rPr lang="ru-RU" b="1" i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Ящик Пандоры (мифология)</a:t>
          </a:r>
          <a:endParaRPr lang="ru-RU" b="1" i="1" cap="none" spc="0" baseline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F2A5904B-0006-4E05-BCE3-48138530E1B8}" type="parTrans" cxnId="{DF2EDC96-7116-4A8E-8540-19E81D4B8EE5}">
      <dgm:prSet/>
      <dgm:spPr/>
      <dgm:t>
        <a:bodyPr/>
        <a:lstStyle/>
        <a:p>
          <a:endParaRPr lang="ru-RU"/>
        </a:p>
      </dgm:t>
    </dgm:pt>
    <dgm:pt modelId="{C5085B88-9CB1-4AE0-9BD2-013C00526E5D}" type="sibTrans" cxnId="{DF2EDC96-7116-4A8E-8540-19E81D4B8EE5}">
      <dgm:prSet/>
      <dgm:spPr/>
      <dgm:t>
        <a:bodyPr/>
        <a:lstStyle/>
        <a:p>
          <a:endParaRPr lang="ru-RU"/>
        </a:p>
      </dgm:t>
    </dgm:pt>
    <dgm:pt modelId="{A863FC81-F4F5-42CA-8D30-C721CB960853}">
      <dgm:prSet/>
      <dgm:spPr/>
      <dgm:t>
        <a:bodyPr/>
        <a:lstStyle/>
        <a:p>
          <a:pPr marL="228600" indent="0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b="1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Семи пядей во лбу 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D05B7963-354D-450D-85DA-2F7D6D1B3562}" type="parTrans" cxnId="{D721957D-9B87-4E47-B97C-2B64E43301D8}">
      <dgm:prSet/>
      <dgm:spPr/>
    </dgm:pt>
    <dgm:pt modelId="{8BA98E8B-87CF-4365-AC72-AD6E018F45F5}" type="sibTrans" cxnId="{D721957D-9B87-4E47-B97C-2B64E43301D8}">
      <dgm:prSet/>
      <dgm:spPr/>
    </dgm:pt>
    <dgm:pt modelId="{6DD28D9D-7904-4BBD-B5C8-C34BECF251ED}">
      <dgm:prSet/>
      <dgm:spPr/>
      <dgm:t>
        <a:bodyPr/>
        <a:lstStyle/>
        <a:p>
          <a:pPr marL="228600" indent="0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1B813B2F-E4CB-4EE6-8603-8EA4B13AB2FE}" type="parTrans" cxnId="{C8422D61-874C-4455-9EC9-3AAF3D93D527}">
      <dgm:prSet/>
      <dgm:spPr/>
    </dgm:pt>
    <dgm:pt modelId="{963CE749-6663-4A2D-8E26-F876CA0D11E9}" type="sibTrans" cxnId="{C8422D61-874C-4455-9EC9-3AAF3D93D527}">
      <dgm:prSet/>
      <dgm:spPr/>
    </dgm:pt>
    <dgm:pt modelId="{7E5DB354-F96C-47CD-8829-E1EAC335D062}">
      <dgm:prSet/>
      <dgm:spPr/>
      <dgm:t>
        <a:bodyPr/>
        <a:lstStyle/>
        <a:p>
          <a:pPr marL="228600" indent="0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Водой не разольешь</a:t>
          </a:r>
          <a:endParaRPr lang="ru-RU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64BCD8D0-38A9-4B12-835A-94103A02BC9A}" type="parTrans" cxnId="{766D08B8-E492-4384-9EAB-12366D943B45}">
      <dgm:prSet/>
      <dgm:spPr/>
    </dgm:pt>
    <dgm:pt modelId="{5391C8C9-EE13-41E2-ABFB-DB4034CAA699}" type="sibTrans" cxnId="{766D08B8-E492-4384-9EAB-12366D943B45}">
      <dgm:prSet/>
      <dgm:spPr/>
    </dgm:pt>
    <dgm:pt modelId="{E2AE645E-FBE7-4D3F-B47D-CE1BB2395E64}" type="pres">
      <dgm:prSet presAssocID="{4FA8A5F9-312A-4BDD-932B-EBB3BE546FE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E0FD84-F5CF-44AA-A942-91422E5162A3}" type="pres">
      <dgm:prSet presAssocID="{55C11B9F-1BF5-4D89-8C33-2A54694FFD34}" presName="composite" presStyleCnt="0"/>
      <dgm:spPr/>
    </dgm:pt>
    <dgm:pt modelId="{8D572A52-90F3-41D3-988B-BE7A478AD2B5}" type="pres">
      <dgm:prSet presAssocID="{55C11B9F-1BF5-4D89-8C33-2A54694FFD3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D53A3D-79B8-4E69-AC33-C2DABE310FEF}" type="pres">
      <dgm:prSet presAssocID="{55C11B9F-1BF5-4D89-8C33-2A54694FFD3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F49A4-AE02-4E57-9FE3-CC1D86FAF5A6}" type="pres">
      <dgm:prSet presAssocID="{6E5DD4CF-0C71-4F19-952F-841543975E5B}" presName="space" presStyleCnt="0"/>
      <dgm:spPr/>
    </dgm:pt>
    <dgm:pt modelId="{CA419D5F-D92C-456F-8BBC-957ACFB5DAD1}" type="pres">
      <dgm:prSet presAssocID="{F427D855-7832-473E-ABAC-477A98315AE4}" presName="composite" presStyleCnt="0"/>
      <dgm:spPr/>
    </dgm:pt>
    <dgm:pt modelId="{F831E009-EDA7-4F4A-902E-2F78B7BA0333}" type="pres">
      <dgm:prSet presAssocID="{F427D855-7832-473E-ABAC-477A98315AE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847CB1-A1E1-463E-A133-B60BE29C51A8}" type="pres">
      <dgm:prSet presAssocID="{F427D855-7832-473E-ABAC-477A98315AE4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52BFA3-D91A-4E4C-B829-4E94B1A9C8B1}" type="presOf" srcId="{924B691B-785D-4851-89C3-7FD3EE59D0FD}" destId="{36847CB1-A1E1-463E-A133-B60BE29C51A8}" srcOrd="0" destOrd="0" presId="urn:microsoft.com/office/officeart/2005/8/layout/hList1"/>
    <dgm:cxn modelId="{D721957D-9B87-4E47-B97C-2B64E43301D8}" srcId="{55C11B9F-1BF5-4D89-8C33-2A54694FFD34}" destId="{A863FC81-F4F5-42CA-8D30-C721CB960853}" srcOrd="1" destOrd="0" parTransId="{D05B7963-354D-450D-85DA-2F7D6D1B3562}" sibTransId="{8BA98E8B-87CF-4365-AC72-AD6E018F45F5}"/>
    <dgm:cxn modelId="{DF2EDC96-7116-4A8E-8540-19E81D4B8EE5}" srcId="{F427D855-7832-473E-ABAC-477A98315AE4}" destId="{81E5E96D-E787-4710-92FD-53D2296B348D}" srcOrd="7" destOrd="0" parTransId="{F2A5904B-0006-4E05-BCE3-48138530E1B8}" sibTransId="{C5085B88-9CB1-4AE0-9BD2-013C00526E5D}"/>
    <dgm:cxn modelId="{766D08B8-E492-4384-9EAB-12366D943B45}" srcId="{55C11B9F-1BF5-4D89-8C33-2A54694FFD34}" destId="{7E5DB354-F96C-47CD-8829-E1EAC335D062}" srcOrd="2" destOrd="0" parTransId="{64BCD8D0-38A9-4B12-835A-94103A02BC9A}" sibTransId="{5391C8C9-EE13-41E2-ABFB-DB4034CAA699}"/>
    <dgm:cxn modelId="{C8422D61-874C-4455-9EC9-3AAF3D93D527}" srcId="{55C11B9F-1BF5-4D89-8C33-2A54694FFD34}" destId="{6DD28D9D-7904-4BBD-B5C8-C34BECF251ED}" srcOrd="0" destOrd="0" parTransId="{1B813B2F-E4CB-4EE6-8603-8EA4B13AB2FE}" sibTransId="{963CE749-6663-4A2D-8E26-F876CA0D11E9}"/>
    <dgm:cxn modelId="{B551AB5F-1951-4E53-9059-A32FA35D6BED}" srcId="{F427D855-7832-473E-ABAC-477A98315AE4}" destId="{7BEE8048-0FF0-4878-9A33-02DCEBFCE2E1}" srcOrd="2" destOrd="0" parTransId="{EDF91ADD-24B5-4045-ABFC-834C155F9CD6}" sibTransId="{D12C05B6-8E88-451D-942D-39B8C6F06DC3}"/>
    <dgm:cxn modelId="{8DBE53C4-C928-4A85-A837-9EB3CD7708C1}" type="presOf" srcId="{7BEE8048-0FF0-4878-9A33-02DCEBFCE2E1}" destId="{36847CB1-A1E1-463E-A133-B60BE29C51A8}" srcOrd="0" destOrd="2" presId="urn:microsoft.com/office/officeart/2005/8/layout/hList1"/>
    <dgm:cxn modelId="{3B6F610E-AD4C-4D50-AB65-2B59E84C4D74}" type="presOf" srcId="{6DD28D9D-7904-4BBD-B5C8-C34BECF251ED}" destId="{B8D53A3D-79B8-4E69-AC33-C2DABE310FEF}" srcOrd="0" destOrd="0" presId="urn:microsoft.com/office/officeart/2005/8/layout/hList1"/>
    <dgm:cxn modelId="{0F96300A-7DEC-4BED-AC3E-1E30755970A0}" type="presOf" srcId="{55C11B9F-1BF5-4D89-8C33-2A54694FFD34}" destId="{8D572A52-90F3-41D3-988B-BE7A478AD2B5}" srcOrd="0" destOrd="0" presId="urn:microsoft.com/office/officeart/2005/8/layout/hList1"/>
    <dgm:cxn modelId="{741D175B-CC97-4422-9C0D-A06FC60ADCB4}" type="presOf" srcId="{E0EAF538-EA91-44E8-8380-48FA8E62799E}" destId="{36847CB1-A1E1-463E-A133-B60BE29C51A8}" srcOrd="0" destOrd="1" presId="urn:microsoft.com/office/officeart/2005/8/layout/hList1"/>
    <dgm:cxn modelId="{41292084-E779-48C7-9F5B-8EFCD0150981}" type="presOf" srcId="{2D4B4061-1BE2-44D2-BB41-D33A986ADF91}" destId="{36847CB1-A1E1-463E-A133-B60BE29C51A8}" srcOrd="0" destOrd="6" presId="urn:microsoft.com/office/officeart/2005/8/layout/hList1"/>
    <dgm:cxn modelId="{4EA32466-429F-43A8-A488-C99C561B58A4}" type="presOf" srcId="{7E5DB354-F96C-47CD-8829-E1EAC335D062}" destId="{B8D53A3D-79B8-4E69-AC33-C2DABE310FEF}" srcOrd="0" destOrd="2" presId="urn:microsoft.com/office/officeart/2005/8/layout/hList1"/>
    <dgm:cxn modelId="{B72B90B2-805C-4540-B113-6B4C3E72B668}" srcId="{F427D855-7832-473E-ABAC-477A98315AE4}" destId="{8DB07D6E-51BE-4CC6-AF7D-4169B6ED71F0}" srcOrd="5" destOrd="0" parTransId="{81E8A22D-195A-4760-A430-B23E68F6ABFF}" sibTransId="{E0FF36D6-8CCB-4929-9504-6F13C5D70281}"/>
    <dgm:cxn modelId="{ABB79C94-B0E7-4153-90D6-2B7A29331819}" srcId="{F427D855-7832-473E-ABAC-477A98315AE4}" destId="{1BA5E538-D652-4D99-86C1-4312BDCA079E}" srcOrd="4" destOrd="0" parTransId="{05C3B814-787B-4F47-B0B3-C51186526063}" sibTransId="{BCE3E2FA-343B-4D98-B883-1BD22974D15F}"/>
    <dgm:cxn modelId="{F9C9FE26-9D07-46F5-8B29-43B2B32B1786}" srcId="{F427D855-7832-473E-ABAC-477A98315AE4}" destId="{6D0725A5-59DC-482A-87FE-D22F92596D5F}" srcOrd="3" destOrd="0" parTransId="{1F58CC5A-ECCA-4675-BDBF-580D77EB165D}" sibTransId="{2CA13DEB-E04E-4F27-AF86-8B2B3C4DB6F8}"/>
    <dgm:cxn modelId="{FF8DAFD4-3448-4F3C-8D88-5CA0B597F2F8}" srcId="{4FA8A5F9-312A-4BDD-932B-EBB3BE546FE5}" destId="{F427D855-7832-473E-ABAC-477A98315AE4}" srcOrd="1" destOrd="0" parTransId="{C72D6DE3-E444-466F-A2A9-D3E6E112A862}" sibTransId="{CD5E32B6-6096-4522-8C38-961DF8FF5A90}"/>
    <dgm:cxn modelId="{3F176C03-F236-4FC6-8280-6FB502E34680}" type="presOf" srcId="{F427D855-7832-473E-ABAC-477A98315AE4}" destId="{F831E009-EDA7-4F4A-902E-2F78B7BA0333}" srcOrd="0" destOrd="0" presId="urn:microsoft.com/office/officeart/2005/8/layout/hList1"/>
    <dgm:cxn modelId="{A33EE19B-ADDC-4DD7-9865-BE05BD747184}" type="presOf" srcId="{8DB07D6E-51BE-4CC6-AF7D-4169B6ED71F0}" destId="{36847CB1-A1E1-463E-A133-B60BE29C51A8}" srcOrd="0" destOrd="5" presId="urn:microsoft.com/office/officeart/2005/8/layout/hList1"/>
    <dgm:cxn modelId="{C603B039-8A74-4D0C-B950-7B6835EFCE0E}" type="presOf" srcId="{6D0725A5-59DC-482A-87FE-D22F92596D5F}" destId="{36847CB1-A1E1-463E-A133-B60BE29C51A8}" srcOrd="0" destOrd="3" presId="urn:microsoft.com/office/officeart/2005/8/layout/hList1"/>
    <dgm:cxn modelId="{64EA2B94-4244-4CFD-8B1C-8A67B37EB406}" type="presOf" srcId="{4FA8A5F9-312A-4BDD-932B-EBB3BE546FE5}" destId="{E2AE645E-FBE7-4D3F-B47D-CE1BB2395E64}" srcOrd="0" destOrd="0" presId="urn:microsoft.com/office/officeart/2005/8/layout/hList1"/>
    <dgm:cxn modelId="{DE9E1AC1-18BC-4B14-B8E6-5622CB491CF3}" type="presOf" srcId="{A863FC81-F4F5-42CA-8D30-C721CB960853}" destId="{B8D53A3D-79B8-4E69-AC33-C2DABE310FEF}" srcOrd="0" destOrd="1" presId="urn:microsoft.com/office/officeart/2005/8/layout/hList1"/>
    <dgm:cxn modelId="{63151506-8BBF-4A33-9F22-1858C8955999}" srcId="{F427D855-7832-473E-ABAC-477A98315AE4}" destId="{E0EAF538-EA91-44E8-8380-48FA8E62799E}" srcOrd="1" destOrd="0" parTransId="{68044CC0-13F9-44C3-A693-C996F31C4266}" sibTransId="{267F3F91-2623-4659-9112-7E34C8FE023F}"/>
    <dgm:cxn modelId="{A84D462F-9D28-4962-8B7F-777FC94BEEF7}" type="presOf" srcId="{81E5E96D-E787-4710-92FD-53D2296B348D}" destId="{36847CB1-A1E1-463E-A133-B60BE29C51A8}" srcOrd="0" destOrd="7" presId="urn:microsoft.com/office/officeart/2005/8/layout/hList1"/>
    <dgm:cxn modelId="{A404B7E9-4752-4A01-B8D4-1E88D81C5816}" srcId="{4FA8A5F9-312A-4BDD-932B-EBB3BE546FE5}" destId="{55C11B9F-1BF5-4D89-8C33-2A54694FFD34}" srcOrd="0" destOrd="0" parTransId="{F51FB630-09EE-482E-9003-29A86A713F7E}" sibTransId="{6E5DD4CF-0C71-4F19-952F-841543975E5B}"/>
    <dgm:cxn modelId="{CAC1D133-E54A-4612-BBD8-253C62D5B528}" srcId="{F427D855-7832-473E-ABAC-477A98315AE4}" destId="{2D4B4061-1BE2-44D2-BB41-D33A986ADF91}" srcOrd="6" destOrd="0" parTransId="{EEA8C7F2-6905-434D-8449-91264FD1CCE3}" sibTransId="{7F089A6D-EEBD-4758-81E2-C9AA3AFBA871}"/>
    <dgm:cxn modelId="{3D205D73-00FD-4806-BF76-172F563BC7C8}" srcId="{F427D855-7832-473E-ABAC-477A98315AE4}" destId="{924B691B-785D-4851-89C3-7FD3EE59D0FD}" srcOrd="0" destOrd="0" parTransId="{4AE16F24-346A-4433-BB9B-3E4FABD31FD7}" sibTransId="{8E8EAD3C-F5CB-40AB-A997-4F9D66ABC52B}"/>
    <dgm:cxn modelId="{0B237FC9-F391-45A7-9715-93C4076B042F}" type="presOf" srcId="{1BA5E538-D652-4D99-86C1-4312BDCA079E}" destId="{36847CB1-A1E1-463E-A133-B60BE29C51A8}" srcOrd="0" destOrd="4" presId="urn:microsoft.com/office/officeart/2005/8/layout/hList1"/>
    <dgm:cxn modelId="{1EDA613D-A1CF-44E6-8983-0538306D35F7}" type="presParOf" srcId="{E2AE645E-FBE7-4D3F-B47D-CE1BB2395E64}" destId="{0BE0FD84-F5CF-44AA-A942-91422E5162A3}" srcOrd="0" destOrd="0" presId="urn:microsoft.com/office/officeart/2005/8/layout/hList1"/>
    <dgm:cxn modelId="{5A20537B-81A3-4B1A-AC1E-E6C8EF74328D}" type="presParOf" srcId="{0BE0FD84-F5CF-44AA-A942-91422E5162A3}" destId="{8D572A52-90F3-41D3-988B-BE7A478AD2B5}" srcOrd="0" destOrd="0" presId="urn:microsoft.com/office/officeart/2005/8/layout/hList1"/>
    <dgm:cxn modelId="{860A5823-D8D1-47AD-A520-BE8CAEC97CFE}" type="presParOf" srcId="{0BE0FD84-F5CF-44AA-A942-91422E5162A3}" destId="{B8D53A3D-79B8-4E69-AC33-C2DABE310FEF}" srcOrd="1" destOrd="0" presId="urn:microsoft.com/office/officeart/2005/8/layout/hList1"/>
    <dgm:cxn modelId="{6AC8370B-972A-43BA-854A-43B256E4E6F2}" type="presParOf" srcId="{E2AE645E-FBE7-4D3F-B47D-CE1BB2395E64}" destId="{146F49A4-AE02-4E57-9FE3-CC1D86FAF5A6}" srcOrd="1" destOrd="0" presId="urn:microsoft.com/office/officeart/2005/8/layout/hList1"/>
    <dgm:cxn modelId="{2C74B0C5-40E4-4D14-BFF2-7A4D0EA79B60}" type="presParOf" srcId="{E2AE645E-FBE7-4D3F-B47D-CE1BB2395E64}" destId="{CA419D5F-D92C-456F-8BBC-957ACFB5DAD1}" srcOrd="2" destOrd="0" presId="urn:microsoft.com/office/officeart/2005/8/layout/hList1"/>
    <dgm:cxn modelId="{D5B65F9E-0702-4C98-B2FD-0AD86EB8EE6B}" type="presParOf" srcId="{CA419D5F-D92C-456F-8BBC-957ACFB5DAD1}" destId="{F831E009-EDA7-4F4A-902E-2F78B7BA0333}" srcOrd="0" destOrd="0" presId="urn:microsoft.com/office/officeart/2005/8/layout/hList1"/>
    <dgm:cxn modelId="{73487DAF-B489-492C-8114-462327F3F37D}" type="presParOf" srcId="{CA419D5F-D92C-456F-8BBC-957ACFB5DAD1}" destId="{36847CB1-A1E1-463E-A133-B60BE29C51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72A52-90F3-41D3-988B-BE7A478AD2B5}">
      <dsp:nvSpPr>
        <dsp:cNvPr id="0" name=""/>
        <dsp:cNvSpPr/>
      </dsp:nvSpPr>
      <dsp:spPr>
        <a:xfrm>
          <a:off x="35" y="267271"/>
          <a:ext cx="3382677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cap="none" spc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Русские</a:t>
          </a:r>
          <a:endParaRPr lang="ru-RU" sz="21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35" y="267271"/>
        <a:ext cx="3382677" cy="604800"/>
      </dsp:txXfrm>
    </dsp:sp>
    <dsp:sp modelId="{B8D53A3D-79B8-4E69-AC33-C2DABE310FEF}">
      <dsp:nvSpPr>
        <dsp:cNvPr id="0" name=""/>
        <dsp:cNvSpPr/>
      </dsp:nvSpPr>
      <dsp:spPr>
        <a:xfrm>
          <a:off x="35" y="872071"/>
          <a:ext cx="3382677" cy="37072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Семи пядей во лбу 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Водой не разольешь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35" y="872071"/>
        <a:ext cx="3382677" cy="3707294"/>
      </dsp:txXfrm>
    </dsp:sp>
    <dsp:sp modelId="{F831E009-EDA7-4F4A-902E-2F78B7BA0333}">
      <dsp:nvSpPr>
        <dsp:cNvPr id="0" name=""/>
        <dsp:cNvSpPr/>
      </dsp:nvSpPr>
      <dsp:spPr>
        <a:xfrm>
          <a:off x="3856287" y="267271"/>
          <a:ext cx="3382677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cap="none" spc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Заимствованные</a:t>
          </a:r>
          <a:endParaRPr lang="ru-RU" sz="2100" kern="1200" baseline="0" dirty="0"/>
        </a:p>
      </dsp:txBody>
      <dsp:txXfrm>
        <a:off x="3856287" y="267271"/>
        <a:ext cx="3382677" cy="604800"/>
      </dsp:txXfrm>
    </dsp:sp>
    <dsp:sp modelId="{36847CB1-A1E1-463E-A133-B60BE29C51A8}">
      <dsp:nvSpPr>
        <dsp:cNvPr id="0" name=""/>
        <dsp:cNvSpPr/>
      </dsp:nvSpPr>
      <dsp:spPr>
        <a:xfrm>
          <a:off x="3856287" y="872071"/>
          <a:ext cx="3382677" cy="370729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1)</a:t>
          </a:r>
          <a:r>
            <a:rPr lang="ru-RU" sz="2100" b="1" i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 Старославянские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i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Ищите и обрящете; 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i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метать бисер перед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i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свиньями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b="1" kern="1200" cap="none" spc="0" baseline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2) </a:t>
          </a:r>
          <a:r>
            <a:rPr lang="ru-RU" sz="2100" b="1" i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Западноевропейские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i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Синий чулок (французский);</a:t>
          </a:r>
          <a:endParaRPr lang="ru-RU" sz="21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b="1" i="1" kern="1200" cap="none" spc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Ящик Пандоры (мифология)</a:t>
          </a:r>
          <a:endParaRPr lang="ru-RU" sz="2100" b="1" i="1" kern="1200" cap="none" spc="0" baseline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3856287" y="872071"/>
        <a:ext cx="3382677" cy="37072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638A4-EAEF-4C6E-AEA7-85098EF2C3DB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DE4453-A95D-45DA-BDDB-554F2785ECE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4279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9B01B23-A5D1-4C99-9423-CED0D2ADCCE3}" type="datetimeFigureOut">
              <a:rPr lang="ru-RU" smtClean="0"/>
              <a:pPr/>
              <a:t>14.11.2017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3640A43-C2A7-459E-87D7-6011D55D621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1000">
              <a:srgbClr val="DDEBCF">
                <a:alpha val="0"/>
              </a:srgbClr>
            </a:gs>
            <a:gs pos="50000">
              <a:srgbClr val="9CB86E"/>
            </a:gs>
            <a:gs pos="100000">
              <a:srgbClr val="156B13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86776" cy="1142984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МОУ «СОШ с. Ново-Захаркино Духовницкого района Саратовской области»</a:t>
            </a:r>
            <a:endParaRPr lang="ru-RU" sz="2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7715304" cy="528641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000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5200" b="1" dirty="0" smtClean="0">
                <a:solidFill>
                  <a:srgbClr val="0070C0"/>
                </a:solidFill>
                <a:latin typeface="Monotype Corsiva" pitchFamily="66" charset="0"/>
              </a:rPr>
              <a:t>Презентация для урока русского языка</a:t>
            </a:r>
          </a:p>
          <a:p>
            <a:pPr algn="ctr">
              <a:buNone/>
            </a:pPr>
            <a:r>
              <a:rPr lang="ru-RU" sz="4000" dirty="0" smtClean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          </a:t>
            </a:r>
          </a:p>
          <a:p>
            <a:pPr algn="r">
              <a:buNone/>
            </a:pPr>
            <a:r>
              <a:rPr lang="ru-RU" sz="4000" dirty="0" smtClean="0">
                <a:solidFill>
                  <a:srgbClr val="0070C0"/>
                </a:solidFill>
                <a:latin typeface="Arial Black" pitchFamily="34" charset="0"/>
                <a:cs typeface="Times New Roman" pitchFamily="18" charset="0"/>
              </a:rPr>
              <a:t>     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Работу выполнила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Голубева Елена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Николаевна,                                    учитель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русского языка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литературы</a:t>
            </a:r>
          </a:p>
          <a:p>
            <a:pPr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</a:p>
          <a:p>
            <a:pPr algn="ctr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0004-004-Frazeologizm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sz="2800" i="1" dirty="0" smtClean="0">
                <a:solidFill>
                  <a:srgbClr val="002060"/>
                </a:solidFill>
              </a:rPr>
              <a:t>Однозначные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sz="2800" i="1" dirty="0" smtClean="0">
                <a:solidFill>
                  <a:srgbClr val="002060"/>
                </a:solidFill>
              </a:rPr>
              <a:t>Многозначные</a:t>
            </a:r>
            <a:endParaRPr lang="ru-RU" sz="2800" i="1" dirty="0">
              <a:solidFill>
                <a:srgbClr val="002060"/>
              </a:solidFill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2"/>
          </p:nvPr>
        </p:nvSpPr>
        <p:spPr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Употребляются с одним постоянным значением (во весь дух, прикусить язык)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Собраться с силами</a:t>
            </a:r>
          </a:p>
          <a:p>
            <a:pPr algn="ctr"/>
            <a:r>
              <a:rPr lang="ru-RU" i="1" dirty="0">
                <a:solidFill>
                  <a:srgbClr val="002060"/>
                </a:solidFill>
              </a:rPr>
              <a:t>1</a:t>
            </a:r>
            <a:r>
              <a:rPr lang="ru-RU" i="1" dirty="0" smtClean="0">
                <a:solidFill>
                  <a:srgbClr val="002060"/>
                </a:solidFill>
              </a:rPr>
              <a:t>) «Накапливать силы, отдыхая»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</a:rPr>
              <a:t>2) «превозмочь страх и решиться на что-то»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14" name="Рисунок 13" descr="yfzik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34" y="3714752"/>
            <a:ext cx="3143272" cy="1954871"/>
          </a:xfrm>
          <a:prstGeom prst="rect">
            <a:avLst/>
          </a:prstGeo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5" grpId="0" uiExpand="1" build="p" animBg="1"/>
      <p:bldP spid="7" grpId="0" uiExpand="1" build="p" animBg="1"/>
      <p:bldP spid="12" grpId="0" build="p" animBg="1"/>
      <p:bldP spid="11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chemeClr val="bg1">
                    <a:lumMod val="75000"/>
                  </a:schemeClr>
                </a:solidFill>
                <a:latin typeface="Arno Pro Smbd" pitchFamily="18" charset="0"/>
              </a:rPr>
              <a:t>Структура фразеологизмов</a:t>
            </a:r>
            <a:endParaRPr lang="ru-RU" sz="4800" dirty="0">
              <a:solidFill>
                <a:schemeClr val="bg1">
                  <a:lumMod val="75000"/>
                </a:schemeClr>
              </a:solidFill>
              <a:latin typeface="Arno Pro Smbd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Предложная  (след простыл, бабушка надвое сказала, как корова языком слизала)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Словосочетания  (сесть в калошу, властитель дум, ни рыба, ни мясо)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 rot="20131041">
            <a:off x="7364835" y="938696"/>
            <a:ext cx="1017272" cy="128759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412647">
            <a:off x="205274" y="558527"/>
            <a:ext cx="903944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Рисунок 6" descr="9.jpg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 rot="1215445">
            <a:off x="3053698" y="4037080"/>
            <a:ext cx="3563470" cy="2595282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coolSlant"/>
            <a:extrusionClr>
              <a:srgbClr val="000000"/>
            </a:extrusionClr>
          </a:sp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7239000" cy="121442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Фразеологические единицы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Фразеологические сращивания</a:t>
            </a:r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Фразеологические единства</a:t>
            </a:r>
          </a:p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Фразеологические сочетания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Рисунок 6" descr="-4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992" y="3500438"/>
            <a:ext cx="2762250" cy="3143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7239000" cy="1214446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i="1" dirty="0" smtClean="0">
                <a:solidFill>
                  <a:srgbClr val="FFFF00"/>
                </a:solidFill>
              </a:rPr>
              <a:t>Фразеологические сращивания</a:t>
            </a:r>
            <a:endParaRPr lang="ru-RU" i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Абсолютно не делимые фразеологизмы, значение которых не зависит от лексического состава (спустя рукава, попасть впросак, чем свет)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 descr="img1.jpg"/>
          <p:cNvPicPr>
            <a:picLocks noChangeAspect="1"/>
          </p:cNvPicPr>
          <p:nvPr/>
        </p:nvPicPr>
        <p:blipFill>
          <a:blip r:embed="rId2">
            <a:lum contrast="30000"/>
          </a:blip>
          <a:stretch>
            <a:fillRect/>
          </a:stretch>
        </p:blipFill>
        <p:spPr>
          <a:xfrm>
            <a:off x="4143372" y="3286124"/>
            <a:ext cx="3292802" cy="2976908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714356"/>
            <a:ext cx="4286248" cy="857256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</a:rPr>
              <a:t>Фразеологические единства</a:t>
            </a:r>
            <a:endParaRPr lang="ru-RU" sz="3200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1785926"/>
            <a:ext cx="3429000" cy="485778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Семантически не делимы, но в них целостное значение мотивировано значением составляющих слов </a:t>
            </a:r>
            <a:r>
              <a:rPr lang="ru-RU" sz="2800" b="1" dirty="0" smtClean="0"/>
              <a:t>(держать камень за пазухой, первый блин комом)</a:t>
            </a:r>
            <a:endParaRPr lang="ru-RU" sz="2800" b="1" dirty="0"/>
          </a:p>
        </p:txBody>
      </p:sp>
      <p:pic>
        <p:nvPicPr>
          <p:cNvPr id="5" name="Рисунок 4" descr="sova.gif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9985" r="9985"/>
          <a:stretch>
            <a:fillRect/>
          </a:stretch>
        </p:blipFill>
        <p:spPr>
          <a:xfrm>
            <a:off x="214282" y="928670"/>
            <a:ext cx="4369888" cy="420624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00948" cy="11734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FF00"/>
                </a:solidFill>
              </a:rPr>
              <a:t>Фразеологические сочетания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74196"/>
          </a:xfrm>
        </p:spPr>
        <p:txBody>
          <a:bodyPr>
            <a:normAutofit fontScale="40000" lnSpcReduction="20000"/>
          </a:bodyPr>
          <a:lstStyle/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457200" y="1571612"/>
            <a:ext cx="7239000" cy="49337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Это обороты, в которых </a:t>
            </a:r>
            <a:r>
              <a:rPr lang="ru-RU" b="1" smtClean="0">
                <a:solidFill>
                  <a:schemeClr val="tx2">
                    <a:lumMod val="75000"/>
                  </a:schemeClr>
                </a:solidFill>
              </a:rPr>
              <a:t>имеются слова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как со свободным, так и со связанным значением </a:t>
            </a:r>
            <a:r>
              <a:rPr lang="ru-RU" sz="3600" b="1" dirty="0" smtClean="0">
                <a:solidFill>
                  <a:srgbClr val="00B050"/>
                </a:solidFill>
              </a:rPr>
              <a:t>(расквасить нос)</a:t>
            </a:r>
            <a:endParaRPr lang="ru-RU" sz="3600" b="1" dirty="0">
              <a:solidFill>
                <a:srgbClr val="00B050"/>
              </a:solidFill>
            </a:endParaRPr>
          </a:p>
        </p:txBody>
      </p:sp>
      <p:pic>
        <p:nvPicPr>
          <p:cNvPr id="12" name="Рисунок 11" descr="sm_f_49ac6ee1a456f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86116" y="3643314"/>
            <a:ext cx="4000508" cy="29765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ln>
            <a:solidFill>
              <a:srgbClr val="CC0066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ru-RU" sz="6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Фразеологизмы</a:t>
            </a:r>
            <a:endParaRPr lang="ru-RU" sz="60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Рисунок 10" descr="preview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472" y="3571876"/>
            <a:ext cx="2752727" cy="283368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1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5400" dirty="0" smtClean="0">
                <a:ln w="500">
                  <a:solidFill>
                    <a:srgbClr val="00B0F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Фразеологизмы</a:t>
            </a:r>
            <a:endParaRPr lang="ru-RU" sz="5400" dirty="0">
              <a:ln w="500">
                <a:solidFill>
                  <a:srgbClr val="00B0F0"/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  <a:r>
              <a:rPr lang="ru-RU" sz="3200" dirty="0" smtClean="0">
                <a:ln>
                  <a:solidFill>
                    <a:srgbClr val="00B0F0"/>
                  </a:solidFill>
                </a:ln>
              </a:rPr>
              <a:t>Омонимы</a:t>
            </a:r>
            <a:r>
              <a:rPr lang="ru-RU" dirty="0" smtClean="0"/>
              <a:t>                              </a:t>
            </a:r>
            <a:r>
              <a:rPr lang="ru-RU" sz="3200" dirty="0" smtClean="0">
                <a:ln>
                  <a:solidFill>
                    <a:srgbClr val="00B0F0"/>
                  </a:solidFill>
                </a:ln>
              </a:rPr>
              <a:t>Антонимы</a:t>
            </a:r>
            <a:r>
              <a:rPr lang="ru-RU" dirty="0" smtClean="0"/>
              <a:t>      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ln>
                  <a:solidFill>
                    <a:srgbClr val="7030A0"/>
                  </a:solidFill>
                </a:ln>
              </a:rPr>
              <a:t>Пустить петуха            </a:t>
            </a:r>
            <a:r>
              <a:rPr lang="ru-RU" i="1" dirty="0" smtClean="0">
                <a:ln>
                  <a:solidFill>
                    <a:srgbClr val="92D050"/>
                  </a:solidFill>
                </a:ln>
              </a:rPr>
              <a:t>от земли не видать;</a:t>
            </a:r>
          </a:p>
          <a:p>
            <a:pPr>
              <a:buNone/>
            </a:pPr>
            <a:r>
              <a:rPr lang="ru-RU" dirty="0" smtClean="0">
                <a:ln>
                  <a:solidFill>
                    <a:srgbClr val="FFFF00"/>
                  </a:solidFill>
                </a:ln>
              </a:rPr>
              <a:t>1) </a:t>
            </a:r>
            <a:r>
              <a:rPr lang="ru-RU" dirty="0" smtClean="0">
                <a:ln>
                  <a:solidFill>
                    <a:srgbClr val="660066"/>
                  </a:solidFill>
                </a:ln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поджечь</a:t>
            </a:r>
            <a:r>
              <a:rPr lang="ru-RU" dirty="0" smtClean="0">
                <a:ln>
                  <a:solidFill>
                    <a:srgbClr val="660066"/>
                  </a:solidFill>
                </a:ln>
              </a:rPr>
              <a:t>                  </a:t>
            </a:r>
            <a:r>
              <a:rPr lang="ru-RU" i="1" dirty="0" smtClean="0">
                <a:ln>
                  <a:solidFill>
                    <a:srgbClr val="92D050"/>
                  </a:solidFill>
                </a:ln>
              </a:rPr>
              <a:t>с версту коломенскую   </a:t>
            </a:r>
          </a:p>
          <a:p>
            <a:pPr>
              <a:buNone/>
            </a:pPr>
            <a:r>
              <a:rPr lang="ru-RU" dirty="0" smtClean="0">
                <a:ln>
                  <a:solidFill>
                    <a:srgbClr val="FFFF00"/>
                  </a:solidFill>
                </a:ln>
              </a:rPr>
              <a:t>2) </a:t>
            </a:r>
            <a:r>
              <a:rPr lang="ru-RU" dirty="0" smtClean="0">
                <a:ln>
                  <a:solidFill>
                    <a:srgbClr val="660066"/>
                  </a:solidFill>
                </a:ln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Спеть фальшиво                      </a:t>
            </a:r>
          </a:p>
          <a:p>
            <a:pPr>
              <a:buNone/>
            </a:pPr>
            <a:r>
              <a:rPr lang="ru-RU" dirty="0" smtClean="0"/>
              <a:t>                           </a:t>
            </a:r>
          </a:p>
          <a:p>
            <a:pPr>
              <a:buNone/>
            </a:pPr>
            <a:r>
              <a:rPr lang="ru-RU" dirty="0" smtClean="0"/>
              <a:t>                        </a:t>
            </a:r>
            <a:r>
              <a:rPr lang="ru-RU" sz="3200" b="1" dirty="0" smtClean="0">
                <a:ln>
                  <a:solidFill>
                    <a:srgbClr val="00B0F0"/>
                  </a:solidFill>
                </a:ln>
                <a:solidFill>
                  <a:srgbClr val="0070C0"/>
                </a:solidFill>
              </a:rPr>
              <a:t>Синонимы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               </a:t>
            </a:r>
          </a:p>
          <a:p>
            <a:pPr>
              <a:buNone/>
            </a:pPr>
            <a:r>
              <a:rPr lang="ru-RU" dirty="0" smtClean="0"/>
              <a:t>                     </a:t>
            </a:r>
            <a:r>
              <a:rPr lang="ru-RU" dirty="0" smtClean="0">
                <a:ln>
                  <a:solidFill>
                    <a:srgbClr val="660066"/>
                  </a:solidFill>
                </a:ln>
              </a:rPr>
              <a:t>на краю света;                                         </a:t>
            </a:r>
          </a:p>
          <a:p>
            <a:pPr>
              <a:buNone/>
            </a:pPr>
            <a:r>
              <a:rPr lang="ru-RU" dirty="0" smtClean="0">
                <a:ln>
                  <a:solidFill>
                    <a:srgbClr val="660066"/>
                  </a:solidFill>
                </a:ln>
              </a:rPr>
              <a:t>          куда ворон костей не заносил     </a:t>
            </a:r>
            <a:r>
              <a:rPr lang="ru-RU" dirty="0" smtClean="0"/>
              <a:t>                                                    </a:t>
            </a:r>
            <a:endParaRPr lang="ru-RU" dirty="0"/>
          </a:p>
        </p:txBody>
      </p:sp>
      <p:pic>
        <p:nvPicPr>
          <p:cNvPr id="4" name="Рисунок 3" descr="sa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3562946"/>
            <a:ext cx="1785950" cy="20091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0000" endA="300" endPos="55500" dist="1016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7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89098" y="1142999"/>
            <a:ext cx="3429000" cy="7142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" name="Рисунок 10" descr="90e88e6930bd8f54af024138217f6c88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3920" b="13920"/>
          <a:stretch>
            <a:fillRect/>
          </a:stretch>
        </p:blipFill>
        <p:spPr>
          <a:xfrm>
            <a:off x="428596" y="1000108"/>
            <a:ext cx="4143404" cy="4206240"/>
          </a:xfrm>
          <a:prstGeom prst="rect">
            <a:avLst/>
          </a:prstGeom>
          <a:ln>
            <a:solidFill>
              <a:srgbClr val="92D05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929190" y="285728"/>
            <a:ext cx="4214810" cy="614366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  Четырехлетняя девочка спросила у мамы, скоро ли наступит лето.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rgbClr val="FFFF00"/>
                </a:solidFill>
              </a:rPr>
              <a:t> Скоро, ты и оглянуться не успеешь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Девочка</a:t>
            </a:r>
            <a:r>
              <a:rPr lang="ru-RU" sz="2800" b="1" dirty="0" smtClean="0">
                <a:solidFill>
                  <a:srgbClr val="FFFF00"/>
                </a:solidFill>
              </a:rPr>
              <a:t> стала как-то странно вертеться.</a:t>
            </a:r>
          </a:p>
          <a:p>
            <a:pPr>
              <a:buFontTx/>
              <a:buChar char="-"/>
            </a:pPr>
            <a:r>
              <a:rPr lang="ru-RU" sz="2800" b="1" dirty="0" smtClean="0">
                <a:solidFill>
                  <a:srgbClr val="FFFF00"/>
                </a:solidFill>
              </a:rPr>
              <a:t>- Я оглядываюсь, оглядываюсь, а лето все не наступает.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untitled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143899" cy="6858000"/>
          </a:xfrm>
          <a:prstGeom prst="rect">
            <a:avLst/>
          </a:prstGeom>
        </p:spPr>
      </p:pic>
      <p:pic>
        <p:nvPicPr>
          <p:cNvPr id="6" name="Рисунок 5" descr="img3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4546" y="2424908"/>
            <a:ext cx="5953143" cy="4433092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00042"/>
            <a:ext cx="7643866" cy="562612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7200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Спасибо за внимание!</a:t>
            </a:r>
          </a:p>
          <a:p>
            <a:pPr algn="ctr">
              <a:buNone/>
            </a:pPr>
            <a:endParaRPr lang="ru-RU" sz="6600" b="1" dirty="0">
              <a:latin typeface="Monotype Corsiva" pitchFamily="66" charset="0"/>
            </a:endParaRPr>
          </a:p>
        </p:txBody>
      </p:sp>
      <p:pic>
        <p:nvPicPr>
          <p:cNvPr id="4" name="Picture 83" descr="MCj0360830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57422" y="1714488"/>
            <a:ext cx="3286147" cy="471329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334</TotalTime>
  <Words>291</Words>
  <Application>Microsoft Office PowerPoint</Application>
  <PresentationFormat>Экран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 Black</vt:lpstr>
      <vt:lpstr>Arno Pro Smbd</vt:lpstr>
      <vt:lpstr>Calibri</vt:lpstr>
      <vt:lpstr>Monotype Corsiva</vt:lpstr>
      <vt:lpstr>Times New Roman</vt:lpstr>
      <vt:lpstr>Trebuchet MS</vt:lpstr>
      <vt:lpstr>Wingdings</vt:lpstr>
      <vt:lpstr>Wingdings 2</vt:lpstr>
      <vt:lpstr>Изящная</vt:lpstr>
      <vt:lpstr>МОУ «СОШ с. Ново-Захаркино Духовницкого района Саратовской области»</vt:lpstr>
      <vt:lpstr>Презентация PowerPoint</vt:lpstr>
      <vt:lpstr>Презентация PowerPoint</vt:lpstr>
      <vt:lpstr>Структура фразеологизмов</vt:lpstr>
      <vt:lpstr>Фразеологические единицы</vt:lpstr>
      <vt:lpstr>Фразеологические сращивания</vt:lpstr>
      <vt:lpstr>Фразеологические единства</vt:lpstr>
      <vt:lpstr>Фразеологические сочетания</vt:lpstr>
      <vt:lpstr>Фразеологизмы</vt:lpstr>
      <vt:lpstr>Фразеологизмы</vt:lpstr>
      <vt:lpstr>.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володя</cp:lastModifiedBy>
  <cp:revision>38</cp:revision>
  <dcterms:created xsi:type="dcterms:W3CDTF">2011-03-24T16:20:10Z</dcterms:created>
  <dcterms:modified xsi:type="dcterms:W3CDTF">2017-11-14T12:38:41Z</dcterms:modified>
</cp:coreProperties>
</file>