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78" r:id="rId3"/>
    <p:sldId id="279" r:id="rId4"/>
    <p:sldId id="280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7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F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5A349CC-AFD2-4AA1-96A7-2CBB59A88FBF}" type="datetimeFigureOut">
              <a:rPr lang="ru-RU" smtClean="0"/>
              <a:pPr/>
              <a:t>05.10.2017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52EBB02-C5D3-4454-85DC-F0769DF597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4"/>
            <a:ext cx="8244408" cy="604867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b="5502"/>
          <a:stretch/>
        </p:blipFill>
        <p:spPr>
          <a:xfrm>
            <a:off x="1187624" y="548680"/>
            <a:ext cx="6552728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1034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76672"/>
            <a:ext cx="806489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31551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692696"/>
            <a:ext cx="4392487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3373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Художественный клипарт, краски, карандаши, палитры, мольберты - клипарт в формате PNG на прозрачном фоне &quot; Портал графики и диз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4357694"/>
            <a:ext cx="3342649" cy="2158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28596" y="428604"/>
            <a:ext cx="757242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Жмутся в узеньком домишке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Разноцветные детишки.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Только выпустишь на волю –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Где была пустота,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Там, глядишь, — красота!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исти для живописи с капающей синяя краска - Стоковое векторное изображение LoopAll #57820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72198" y="3214686"/>
            <a:ext cx="2547930" cy="268203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28662" y="500042"/>
            <a:ext cx="7786742" cy="4857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Свою косичку без опаски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Она обмакивает в краски.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Потом окрашенной косичкой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В альбоме водит по страничке.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Поиск - Канцтовары (канцелярия) и офисная бумага (бумага офисная) для офиса и дома. . Офистрейд - качественные канцелярские т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143116"/>
            <a:ext cx="3786182" cy="378618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14348" y="500042"/>
            <a:ext cx="61436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Новый дом несу в руке,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Дверца дома на замке.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Тут жильцы бумажные,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Все ужасно важные.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Пенал школьный PencilDenzel, 6 х 24 х 11 см, карман для расписания, съемное отделение для карандашей, полиэстер, зеленый, COOCA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928934"/>
            <a:ext cx="3357554" cy="335755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500034" y="642918"/>
            <a:ext cx="821537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На коробку я похож,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Ручки ты в меня кладешь.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Школьник, ты меня узнал?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Ну, конечно, я -…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Упаковочная бумаг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3000372"/>
            <a:ext cx="3214710" cy="235745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20" y="357166"/>
            <a:ext cx="6500826" cy="4857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Склеите корабль, солдата,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Паровоз, машину, шпагу.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А поможет вам, ребята,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Разноцветная…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исть щетина 3 С - 2003 Кисть художественная круглая из щетины 1 шт. . 29557 в магазине в Санкт-Петербур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80112" y="3977917"/>
            <a:ext cx="3204194" cy="239715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67544" y="548680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Я весь мир слепить готов — </a:t>
            </a:r>
            <a:endParaRPr lang="ru-RU" sz="4400" dirty="0" smtClean="0"/>
          </a:p>
          <a:p>
            <a:r>
              <a:rPr lang="ru-RU" sz="4400" dirty="0" smtClean="0"/>
              <a:t>Дом</a:t>
            </a:r>
            <a:r>
              <a:rPr lang="ru-RU" sz="4400" dirty="0"/>
              <a:t>, машину, двух котов.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Я сегодня властелин — </a:t>
            </a:r>
            <a:endParaRPr lang="ru-RU" sz="4400" dirty="0" smtClean="0"/>
          </a:p>
          <a:p>
            <a:r>
              <a:rPr lang="ru-RU" sz="4400" dirty="0" smtClean="0"/>
              <a:t>У </a:t>
            </a:r>
            <a:r>
              <a:rPr lang="ru-RU" sz="4400" dirty="0"/>
              <a:t>меня есть…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2" name="Picture 6" descr="Парта регулируемая ученическая Непоседа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714752"/>
            <a:ext cx="3428992" cy="244185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428604"/>
            <a:ext cx="6500842" cy="5572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Стоит чудесная скамья,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На ней уселись ты да я.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Скамья ведет обоих нас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Из года в год,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Из класса в класс.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Гостевая книга &quot; Официальный сайт битбокса Тульской области. . Битбокс beatbox. . Обучение битбоксу, уроки битбок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857232"/>
            <a:ext cx="3500462" cy="262268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428604"/>
            <a:ext cx="66437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Хоть не шляпа, а с полями,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Не цветок, а с корешком,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Разговаривает с нами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Терпеливым языком.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Ручка шариковая CORONA синяя 0.7 мм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571480"/>
            <a:ext cx="2643206" cy="264320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785786" y="642918"/>
            <a:ext cx="7786742" cy="4214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В снежном поле по дороге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Мчится конь мой одноногий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И на много-много лет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Оставляет </a:t>
            </a:r>
            <a:r>
              <a:rPr lang="ru-RU" sz="4400" dirty="0" smtClean="0"/>
              <a:t>синий след</a:t>
            </a:r>
            <a:r>
              <a:rPr lang="ru-RU" sz="4400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Ластики - Интернет-магазин канцтоваров &quot;Эндим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500438"/>
            <a:ext cx="3457575" cy="25050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857232"/>
            <a:ext cx="62150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Если ей работу дашь –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Зря трудился карандаш.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Мел школьный за 2.00 руб. от компании ООО &quot;УРАЛМЕЛ&quot;, купить в Екатеринбург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357430"/>
            <a:ext cx="2857520" cy="285752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785795"/>
            <a:ext cx="642940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Пишут им ученики,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Отвечая у доски.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Линейка деревянная 20 с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571876"/>
            <a:ext cx="2857520" cy="285752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642918"/>
            <a:ext cx="64294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Я люблю прямоту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и сама прямая.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Сделать ровную черту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Всем я помогаю.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Тетрадь школьная &quot;Однотонная&quot;, 18 листов, линей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3286124"/>
            <a:ext cx="1833541" cy="307183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42910" y="642918"/>
            <a:ext cx="828680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Листы у неё белые-белые,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Они не падают с веток.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На них я ошибки делаю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/>
              <a:t>Среди полосок и клеток.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Подарок Колокольчик ВКонтакт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357562"/>
            <a:ext cx="2871127" cy="22860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19672" y="1700808"/>
            <a:ext cx="6429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Физминутка</a:t>
            </a:r>
            <a:endParaRPr lang="ru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792088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9844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21965"/>
            <a:ext cx="3810000" cy="3333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692696"/>
            <a:ext cx="3600400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3928" y="2780928"/>
            <a:ext cx="4341862" cy="35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3534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548680"/>
            <a:ext cx="5715000" cy="558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299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412776"/>
            <a:ext cx="6425741" cy="10181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2780928"/>
            <a:ext cx="2871465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7718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097416" cy="55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4204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15832"/>
          <a:stretch/>
        </p:blipFill>
        <p:spPr>
          <a:xfrm>
            <a:off x="539552" y="332656"/>
            <a:ext cx="8206036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4779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56792"/>
            <a:ext cx="7842448" cy="48245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63688" y="548680"/>
            <a:ext cx="59346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Пальчиковая гимнастика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81796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476672"/>
            <a:ext cx="4608512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9153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3"/>
            <a:ext cx="4248472" cy="30963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976" y="3501009"/>
            <a:ext cx="4320480" cy="295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12105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41277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Переменка</a:t>
            </a:r>
            <a:endParaRPr lang="ru-RU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764704"/>
            <a:ext cx="7200800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08609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620688"/>
            <a:ext cx="3672408" cy="43924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24128" y="1268760"/>
            <a:ext cx="554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т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33632" y="2060848"/>
            <a:ext cx="683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и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2160" y="3356992"/>
            <a:ext cx="648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к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93787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3670110" cy="438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96136" y="1556792"/>
            <a:ext cx="7601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м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92080" y="3356992"/>
            <a:ext cx="663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д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80312" y="3068960"/>
            <a:ext cx="660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92491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48680"/>
            <a:ext cx="3670110" cy="438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2040" y="1700808"/>
            <a:ext cx="833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ы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76256" y="2281765"/>
            <a:ext cx="4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6187" y="3573016"/>
            <a:ext cx="485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р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95099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76672"/>
            <a:ext cx="3670110" cy="438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24128" y="1484784"/>
            <a:ext cx="872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ю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36096" y="3789040"/>
            <a:ext cx="6479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68344" y="3212976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л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84461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48680"/>
            <a:ext cx="3670110" cy="43895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56176" y="1628800"/>
            <a:ext cx="5549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т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06401" y="2743430"/>
            <a:ext cx="45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к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0352" y="2996952"/>
            <a:ext cx="46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о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358192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476672"/>
            <a:ext cx="6248942" cy="9022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067" y="1196752"/>
            <a:ext cx="7840136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55553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1900238" y="357165"/>
            <a:ext cx="5106987" cy="233840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67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Молодцы!</a:t>
            </a:r>
            <a:endParaRPr lang="ru-RU" sz="3600" kern="10" spc="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2564904"/>
            <a:ext cx="6858000" cy="385916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650</TotalTime>
  <Words>92</Words>
  <Application>Microsoft Office PowerPoint</Application>
  <PresentationFormat>Экран (4:3)</PresentationFormat>
  <Paragraphs>34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Arial Black</vt:lpstr>
      <vt:lpstr>Bookman Old Style</vt:lpstr>
      <vt:lpstr>Century Gothic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Коп</dc:creator>
  <cp:lastModifiedBy>User</cp:lastModifiedBy>
  <cp:revision>71</cp:revision>
  <dcterms:created xsi:type="dcterms:W3CDTF">2015-04-28T05:19:24Z</dcterms:created>
  <dcterms:modified xsi:type="dcterms:W3CDTF">2017-10-05T17:53:53Z</dcterms:modified>
</cp:coreProperties>
</file>