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7" r:id="rId4"/>
    <p:sldId id="259" r:id="rId5"/>
    <p:sldId id="258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австралия\1930416_fon-avstral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785794"/>
            <a:ext cx="7143800" cy="53578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57290" y="571480"/>
            <a:ext cx="2857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AUSTRALIA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Люба\Downloads\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8286808" cy="5929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юба\Downloads\87uillem_yansz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662113"/>
            <a:ext cx="7429552" cy="426721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071670" y="357166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WILLEM JANSZOON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F:\австралия\slide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785794"/>
            <a:ext cx="7572428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австралия\Tasman_Ab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071546"/>
            <a:ext cx="5334000" cy="578645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0"/>
            <a:ext cx="835824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b="1" dirty="0" smtClean="0">
                <a:solidFill>
                  <a:prstClr val="black"/>
                </a:solidFill>
              </a:rPr>
              <a:t>                ABEL TASMAN</a:t>
            </a:r>
            <a:endParaRPr lang="ru-RU" sz="44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Люба\Downloads\1458231893165513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28670"/>
            <a:ext cx="7620000" cy="557216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14480" y="0"/>
            <a:ext cx="4929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       JAMES COOK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Экран (4:3)</PresentationFormat>
  <Paragraphs>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кабинет 313</dc:creator>
  <cp:lastModifiedBy>кабинет 313</cp:lastModifiedBy>
  <cp:revision>1</cp:revision>
  <dcterms:created xsi:type="dcterms:W3CDTF">2017-11-14T15:18:55Z</dcterms:created>
  <dcterms:modified xsi:type="dcterms:W3CDTF">2017-11-14T15:23:20Z</dcterms:modified>
</cp:coreProperties>
</file>