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8" r:id="rId5"/>
    <p:sldId id="271" r:id="rId6"/>
    <p:sldId id="267" r:id="rId7"/>
    <p:sldId id="272" r:id="rId8"/>
    <p:sldId id="269" r:id="rId9"/>
    <p:sldId id="270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1A684-C14A-4C00-BC29-A098D5E81195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E48F6-7097-4346-A2F3-223B3B42586C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88884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B75A3-6C64-47B3-889D-A6E68A8142F4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261A-F2ED-46BC-932B-CE634637A7F3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1601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D11A4-9C02-4471-96BC-6F8BF0B9A99F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FB1C-2091-4D41-9CF8-06662B95153D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394752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133EB-7E82-4760-86BE-748D12958502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E4738-3A63-4879-9ED7-20F03F9116B2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775320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A08E-E0E9-48EC-9695-A18E9333B58B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A767-4863-4AA1-BC02-8F515837C5B9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148522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24D0E-6D27-49D3-84D4-24A48758A35A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CCA83-651A-45A0-AAFA-CF1CB3164DF1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86724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6481C-6D52-4891-BB8C-40B59C533A90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F49F-DD86-42BE-A72C-E8740CC04AE6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098443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ECF5-D744-4D9D-B01D-52AF5DBA4424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03C54-0A93-4396-9C19-BE488180FC5C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079447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B5B55-B3E9-4909-87F6-478A0E70A4B1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60E75-C5CC-42B1-A48F-78329607B03A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283730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662C5-B076-4C92-9347-FE78A6556570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138E8-0995-4922-9F09-02C34CB52D1E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572529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6A7AE-181A-4D57-A936-D48CED36AE4B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26652-428A-4D0D-BC83-C669C676F8E7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075671"/>
      </p:ext>
    </p:extLst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1A684-C14A-4C00-BC29-A098D5E81195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E48F6-7097-4346-A2F3-223B3B42586C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26160"/>
      </p:ext>
    </p:extLst>
  </p:cSld>
  <p:clrMapOvr>
    <a:masterClrMapping/>
  </p:clrMapOvr>
  <p:transition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B75A3-6C64-47B3-889D-A6E68A8142F4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261A-F2ED-46BC-932B-CE634637A7F3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01973"/>
      </p:ext>
    </p:extLst>
  </p:cSld>
  <p:clrMapOvr>
    <a:masterClrMapping/>
  </p:clrMapOvr>
  <p:transition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D11A4-9C02-4471-96BC-6F8BF0B9A99F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FB1C-2091-4D41-9CF8-06662B95153D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049496"/>
      </p:ext>
    </p:extLst>
  </p:cSld>
  <p:clrMapOvr>
    <a:masterClrMapping/>
  </p:clrMapOvr>
  <p:transition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133EB-7E82-4760-86BE-748D12958502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E4738-3A63-4879-9ED7-20F03F9116B2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96664"/>
      </p:ext>
    </p:extLst>
  </p:cSld>
  <p:clrMapOvr>
    <a:masterClrMapping/>
  </p:clrMapOvr>
  <p:transition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A08E-E0E9-48EC-9695-A18E9333B58B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A767-4863-4AA1-BC02-8F515837C5B9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38614"/>
      </p:ext>
    </p:extLst>
  </p:cSld>
  <p:clrMapOvr>
    <a:masterClrMapping/>
  </p:clrMapOvr>
  <p:transition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24D0E-6D27-49D3-84D4-24A48758A35A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CCA83-651A-45A0-AAFA-CF1CB3164DF1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95797"/>
      </p:ext>
    </p:extLst>
  </p:cSld>
  <p:clrMapOvr>
    <a:masterClrMapping/>
  </p:clrMapOvr>
  <p:transition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6481C-6D52-4891-BB8C-40B59C533A90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F49F-DD86-42BE-A72C-E8740CC04AE6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53278"/>
      </p:ext>
    </p:extLst>
  </p:cSld>
  <p:clrMapOvr>
    <a:masterClrMapping/>
  </p:clrMapOvr>
  <p:transition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ECF5-D744-4D9D-B01D-52AF5DBA4424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03C54-0A93-4396-9C19-BE488180FC5C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69092"/>
      </p:ext>
    </p:extLst>
  </p:cSld>
  <p:clrMapOvr>
    <a:masterClrMapping/>
  </p:clrMapOvr>
  <p:transition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B5B55-B3E9-4909-87F6-478A0E70A4B1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60E75-C5CC-42B1-A48F-78329607B03A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126280"/>
      </p:ext>
    </p:extLst>
  </p:cSld>
  <p:clrMapOvr>
    <a:masterClrMapping/>
  </p:clrMapOvr>
  <p:transition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662C5-B076-4C92-9347-FE78A6556570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138E8-0995-4922-9F09-02C34CB52D1E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39355"/>
      </p:ext>
    </p:extLst>
  </p:cSld>
  <p:clrMapOvr>
    <a:masterClrMapping/>
  </p:clrMapOvr>
  <p:transition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6A7AE-181A-4D57-A936-D48CED36AE4B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26652-428A-4D0D-BC83-C669C676F8E7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435669"/>
      </p:ext>
    </p:extLst>
  </p:cSld>
  <p:clrMapOvr>
    <a:masterClrMapping/>
  </p:clrMapOvr>
  <p:transition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1A684-C14A-4C00-BC29-A098D5E81195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E48F6-7097-4346-A2F3-223B3B42586C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943367"/>
      </p:ext>
    </p:extLst>
  </p:cSld>
  <p:clrMapOvr>
    <a:masterClrMapping/>
  </p:clrMapOvr>
  <p:transition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B75A3-6C64-47B3-889D-A6E68A8142F4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0261A-F2ED-46BC-932B-CE634637A7F3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36948"/>
      </p:ext>
    </p:extLst>
  </p:cSld>
  <p:clrMapOvr>
    <a:masterClrMapping/>
  </p:clrMapOvr>
  <p:transition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D11A4-9C02-4471-96BC-6F8BF0B9A99F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FB1C-2091-4D41-9CF8-06662B95153D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44959"/>
      </p:ext>
    </p:extLst>
  </p:cSld>
  <p:clrMapOvr>
    <a:masterClrMapping/>
  </p:clrMapOvr>
  <p:transition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133EB-7E82-4760-86BE-748D12958502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E4738-3A63-4879-9ED7-20F03F9116B2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7494"/>
      </p:ext>
    </p:extLst>
  </p:cSld>
  <p:clrMapOvr>
    <a:masterClrMapping/>
  </p:clrMapOvr>
  <p:transition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A08E-E0E9-48EC-9695-A18E9333B58B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2A767-4863-4AA1-BC02-8F515837C5B9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66317"/>
      </p:ext>
    </p:extLst>
  </p:cSld>
  <p:clrMapOvr>
    <a:masterClrMapping/>
  </p:clrMapOvr>
  <p:transition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24D0E-6D27-49D3-84D4-24A48758A35A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CCA83-651A-45A0-AAFA-CF1CB3164DF1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32822"/>
      </p:ext>
    </p:extLst>
  </p:cSld>
  <p:clrMapOvr>
    <a:masterClrMapping/>
  </p:clrMapOvr>
  <p:transition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6481C-6D52-4891-BB8C-40B59C533A90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F49F-DD86-42BE-A72C-E8740CC04AE6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17864"/>
      </p:ext>
    </p:extLst>
  </p:cSld>
  <p:clrMapOvr>
    <a:masterClrMapping/>
  </p:clrMapOvr>
  <p:transition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ECF5-D744-4D9D-B01D-52AF5DBA4424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03C54-0A93-4396-9C19-BE488180FC5C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544678"/>
      </p:ext>
    </p:extLst>
  </p:cSld>
  <p:clrMapOvr>
    <a:masterClrMapping/>
  </p:clrMapOvr>
  <p:transition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B5B55-B3E9-4909-87F6-478A0E70A4B1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60E75-C5CC-42B1-A48F-78329607B03A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989371"/>
      </p:ext>
    </p:extLst>
  </p:cSld>
  <p:clrMapOvr>
    <a:masterClrMapping/>
  </p:clrMapOvr>
  <p:transition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662C5-B076-4C92-9347-FE78A6556570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138E8-0995-4922-9F09-02C34CB52D1E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740849"/>
      </p:ext>
    </p:extLst>
  </p:cSld>
  <p:clrMapOvr>
    <a:masterClrMapping/>
  </p:clrMapOvr>
  <p:transition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6A7AE-181A-4D57-A936-D48CED36AE4B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26652-428A-4D0D-BC83-C669C676F8E7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240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18B7F13-F7C9-4BA2-B339-4A01122FB38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2E5C4BC-1313-4EEB-B197-F6DF245E80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16014D-75E1-41B5-938E-29A6CA4E9336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F8FB68-3E84-457E-98D1-4EA2189DE2E1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28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16014D-75E1-41B5-938E-29A6CA4E9336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F8FB68-3E84-457E-98D1-4EA2189DE2E1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60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16014D-75E1-41B5-938E-29A6CA4E9336}" type="datetimeFigureOut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10.10.2017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F8FB68-3E84-457E-98D1-4EA2189DE2E1}" type="slidenum">
              <a:rPr lang="ru-RU">
                <a:solidFill>
                  <a:srgbClr val="4F81BD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F81BD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2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p6K0F0gLcX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agesfunny.net/uploads/posts/2015/2/image-3962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60648"/>
            <a:ext cx="2990215" cy="4511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851" y="260648"/>
            <a:ext cx="5183439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92571"/>
            <a:ext cx="5688632" cy="4117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http://images.luuux.com/0000F2B633261E6EF9986E03A81148B0/original/take-one-thing-af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4787" y="1790261"/>
            <a:ext cx="4684395" cy="408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123728" y="2060848"/>
            <a:ext cx="561662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Stress</a:t>
            </a:r>
            <a:endParaRPr lang="ru-RU" sz="1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626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79388" y="500063"/>
            <a:ext cx="8785225" cy="4619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cs typeface="Arial" pitchFamily="34" charset="0"/>
              </a:rPr>
              <a:t>Peer pressure</a:t>
            </a:r>
            <a:r>
              <a:rPr lang="ru-RU" sz="2400" b="1" dirty="0">
                <a:solidFill>
                  <a:prstClr val="white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388" y="981075"/>
            <a:ext cx="8785225" cy="157003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What do the pictures have in common?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What is different about them?</a:t>
            </a:r>
            <a:endParaRPr lang="ru-RU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</a:rPr>
              <a:t>Lexical support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</a:rPr>
              <a:t>Peer pressure (</a:t>
            </a:r>
            <a:r>
              <a:rPr lang="en-US" sz="1400" b="1" dirty="0" err="1">
                <a:solidFill>
                  <a:srgbClr val="9BBB59">
                    <a:lumMod val="50000"/>
                  </a:srgbClr>
                </a:solidFill>
              </a:rPr>
              <a:t>phr</a:t>
            </a:r>
            <a:r>
              <a:rPr lang="en-US" sz="1400" b="1" dirty="0">
                <a:solidFill>
                  <a:srgbClr val="9BBB59">
                    <a:lumMod val="50000"/>
                  </a:srgbClr>
                </a:solidFill>
              </a:rPr>
              <a:t>):</a:t>
            </a:r>
            <a:r>
              <a:rPr lang="en-US" sz="1400" dirty="0">
                <a:solidFill>
                  <a:srgbClr val="9BBB59">
                    <a:lumMod val="50000"/>
                  </a:srgbClr>
                </a:solidFill>
              </a:rPr>
              <a:t> pressure from people of one’s own age to behave in a way similar or acceptable of them.</a:t>
            </a:r>
            <a:endParaRPr lang="ru-RU" sz="1400" dirty="0">
              <a:solidFill>
                <a:srgbClr val="9BBB59">
                  <a:lumMod val="50000"/>
                </a:srgbClr>
              </a:solidFill>
            </a:endParaRP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62238"/>
            <a:ext cx="19431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5002213"/>
            <a:ext cx="2376488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5026025"/>
            <a:ext cx="2484437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81300"/>
            <a:ext cx="245586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Рисунок 8" descr="http://www.painetworks.com/photos/ec/ec108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852738"/>
            <a:ext cx="24336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46889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Peer Pressure</a:t>
            </a:r>
            <a:endParaRPr lang="ru-RU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643050"/>
            <a:ext cx="850112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C00000"/>
                </a:solidFill>
                <a:hlinkClick r:id="rId2"/>
              </a:rPr>
              <a:t>Peer pressure</a:t>
            </a:r>
            <a:r>
              <a:rPr lang="en-US" sz="2400" b="1" dirty="0" smtClean="0"/>
              <a:t> social pressure by members of one's peer group to take a certain action, adopt certain values, in order to be accepted.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ru-RU" sz="2000" b="1" dirty="0" smtClean="0"/>
          </a:p>
          <a:p>
            <a:endParaRPr lang="ru-RU" dirty="0"/>
          </a:p>
        </p:txBody>
      </p:sp>
      <p:sp>
        <p:nvSpPr>
          <p:cNvPr id="22534" name="AutoShape 6" descr="data:image/jpeg;base64,/9j/4AAQSkZJRgABAQAAAQABAAD/2wCEAAkGBxQTEBUUExQVFBQVGBcXFhgYFRsZHRwaHR4bFxwYGhccHCgiGBwlHRQdITIhJSkrLi4uHR8zODMsNygtLisBCgoKDg0OGxAQGy8mICQ0Lyw0LCwsNCwsLCwsLywsLCwsLCwsLCwsLCwsLCwsLCwsLCwsLCwsLCwsLCwsLCwsLP/AABEIAJcA1QMBEQACEQEDEQH/xAAcAAABBQEBAQAAAAAAAAAAAAAAAQQFBgcDAgj/xABQEAABAgMDBAsMBQoGAwEAAAABAgMABBEFBiESMVSSBxMiQVFhcXOR0tMVFhcyNVOBk7GywdEUcpShsyMzNEJSYnSDwuElNmNkgqJDROMk/8QAGwEAAQUBAQAAAAAAAAAAAAAAAAECAwQFBgf/xAA7EQABAwICBQgJBAIDAQAAAAABAAIDBBEFURITFCExFTJBUmFxgaEGFiIzNFORwfAjNUKxJNFDYoLx/9oADAMBAAIRAxEAPwDRLXtl5b6mJdSW0tUDrpTlHKIytrQk4AgEEqNaVAoammXiOItpGi4u5TRQ6aZFqZ06Y1WezjHd6QTdQeas7KOlJtczp0xqM9nCcvzdQeaNlbml2qZ06Y1Wezg5fm6g80uyNzRtUzp0xqs9nB6wTdQeaNkbmjapnTpjVZ7OD1gm6g80bI3NG1TOnTGqz2cHrBN1B5o2RuaNqmdOmNVns4PWCbqDzRsjc0bVM6dMarPZwesE3UHmjZG5o2qZ06Y1Wezg9YJuoPNGyNzRtUzp0xqs9nB6wTdQeaNkbmjapnTpjVZ7OD1gm6g80bI3NG1TOnTGqz2cHrBN1B5o2RuaNqmdOmNVns4PWCbqDzRsjc0bVM6dMarPZwesE3UHmjZG5o2qZ06Y1Wezg9YJuoPNGyNzRtUzp0xqs9nB6wTdQeaNkbmjapnTpjVZ7OD1gm6g80bI3NG1TOnTGqz2cHrBN1B5o2RuaNqmdOmNVns4PWCbqDzRsjc0bVM6dMarPZwesE3UHmjZG5o2qZ06Y1Wezg9YJuoPNGyNzRtUzp0xqs9nB6wTdQeaNkbmjapnTpjVZ7OD1gm6g80bI3NG1TOnTGqz2cHrBN1W+aBStzQETIxE8+acKGSK8f5PEcUK30hlvYsCTZB0FSViXiO7am8hDreTu04JcSquStKSdwdyQU1NCM+MdBS1bJ2aQVSWHRdZRVlmpmOOZf8AuUR7BHMY4BtKvUvNus0v3shPomHGJYhpLRyVLoCpSqY0qKJAzZo08PwmIxiSQXJVead17BVuSvXajy8hp99xfAhCSfTucByxedRUTG6TmgBRCWQ8CphxdvgVP0mnEGiegCsVgcJPS3zTi6YKBcvraKSUqmXUqBoQUpBB4CCioi43D6RwuGBMM0g6V57+LQ0pzoR1YUYdS3toBJrpM04kb12o8vIafecXQnJSlBNBnPixG+io426T2ABObLK42BXeft62GEhTzkw2kmgKkIArweLDY6WgkNmNBKVz5QLkph38WhpTnQjqxOcNpR/AJmuktxT+zrfth9JUy5MOJSaEpQggHPTxc9DEEtNQxc9oCe2SV3AptN3utNpZQ5MPIWnOlSUAjfxGTEjKCje0Oa0b00zSA2uvUjeq1Hl5DL7zi6E5KUoJoM58XjhH0NFG3Se0AJRLKTa67zlv2u0pCXXJhtThogKSgZRwFBucc8MZS0LwS1osEGSUdKdfTbd/3fq0dWItDDP+vmnaUyPptu/7v1aOrBoYZ/180aUyDO27/u/Vo6sAjw08NHzReZNpC3LZeBLLkw4EnJJShBoRvHc54lfTUEfPACRr5T0ppM3vtNtZQ5MPIWk0UkpRUGlf2eAxIygo3t0msCaZZAbXXlq+loqUEpmXVKVmSlKSTyAIqYHYfSAXLAkbNIelTiF2+RUfSKHhDQPQRURUPJYNjo+alvMoidvXajK8h199tXAtCQeUVRiOMRZZRUUguxoPcmOllHSuHfxaGlOdCOrEhw6lAvqwk10malXbStxKSpRmgkCpVtaaAcPixXEGHEhtm3KeXSgXuokX4tDS3OhHVixybSn/AIwo9fJmpCQty2Xk5bLkw4mtMpKUEV4PFiCSmw+I2c1oPiniSU9KuFwL6TDsyqTnE/lQFZKqZKgU4lCwMK0qYzMSw+JsOui4KeGZxdoleNl7BUtxh3Md6qKe2G4HbVuv2fdLU8QVerKzv/xMx75itjnxCkpeYsMtmz1zFsPMt4KcmFJB4N8q9AqfRHRwzCCkbI7gAqLm3eVsDbcrZUnXBDaAATnUtR4f2iY49z58Tn0Wnj9Ar4a2NtyqvL7LjBcouWcQ3+2FpURxlAHsJjUf6OSBt2OGkom1YvaymL+XcanpQvN0LqEFbS0/rgDKyOMEZuAxVwyumpp9U87r2PYnzxte3SCwoGO1PQs0hapsKWZuX5kjOQ0n0bpR/wCwHoMcx6Rz82HLer1GzeSrffyzvpNnPpTulJSXEUxqpG6px1AIjIwufUVbb7r7ipphpRmy+fAY9AbkVk8FsOwn+iP8/wD0JjjvSN1pWA5fcrRpRuKouyV5UmOVPuiOgwrRNMyyq1Bs9P8AYg8p/wAlz2oivjttkN+xPpT+pvVj2Xpna5iQcIJDa1LIG+ElCqDojNwAa2B7R3KepdYghdlbL0vn+jv9KPnEbvRuQ79MeaUVYtayvT9oBMsp/JJCWi7k1xoE5VOCsYop3On1Nxe9lY1lm3sqIrZclyP0d7EcKOtG3H6Nygg6Y81WNWOFk62HV5Uo+eF9R6QDEPpC0CVt8k6l9oLO9kFJVa0yAMolxIA4SUoAEdFhthRsPZ/tVJ98hC1e6N3WbOldscyQ6ElTzh/V3ylJ3kgdPpjl8Qrpq6fVx8L7hmrjI2sbcqBmdlxkOURLuLQMMsrSknjCKZuUiLsfo5K5u940kw1tjays6HZW1pP9ts1GPjtqHukcWeM61RhkwBP+ipfZlasNtyylSs0uXXnQsCvCnApUOUGO1gnEsAeOkLNewtkX0e2kFABxBSKjhwpHnL3aMpdfpWwAC2y+fr83fMnOLQPza920f3TnTypOHQd+O/wyq2mAPvvG496yqhpaVpmw6f8ADjzrnwjmvSIgVG/IK7SW0N6rVhf5od52Y90xrT78KHcFAz3/ANVL7L+eW5HfaiKeB8x3h91JUdCvVlZ3/wCJmPfMVsb+Kt2KWl5izq5suFXgnFH/AMe2EekgRexGQsw1lulV4gDKVy2bZs7ZLNV3IStwjerUIB9AB6TCejjBq3v6b2RWHeAsyjpQNFUzuCsMhfadZZSy26A2kZKQUA0HBU8sUn4ZTSP1hb7SeJjayrpwFOj2Rd6Ewm53Lf7NbFnWRU52WS4d6qyMqnKVGkcLOTW1+7pNvBajf047qP2JrXU/IlDhylsuKSo75Ct2DxZ1D0RPjlOIKkSAbiAdybTP0mkFZNeqzPo068yBRKVkp+qrdCnFQ09EdVRTa6BsvYqEjbOIWl7Cf6I/z/8AQiOb9Ij+szu+5Vyj5pVF2SvKkxyp90RuYT8KzuVao56f7EHlP+U57URDjZtRnvT6b3imtnDPK/zf6Yo+jfMepKo2ssuczHkjpVRHFfRM+P8ACnP4VX4ccEzdiH/pa7j+kvnZOYR3p3rJO8rZthf9Cd54+6mOO9Iz+u0di0aPmKuqlg5ejJOI2/Kp9VrLH3pEagfq8L0hl/ZUBF5lZNmadKZJDYJAddGVxhIy6cladEZno7GDO6TJTVRsxYxHXgXWf0LQthidUJx1qu5caKv+SCkA+kLp6Iw/SGIOpw8dB/tWqR3tLrszywE1LOAYrQUn/ioEe8Yi9H5P8d7Mr+adUc9aReGdUxIuvI8ZtvKHoFafdGBTQiWr0HcCbKy9xYy4VfvbIItSzEPM4rSnbWuGtN20fvHKBF+hkNDVmKTgd3+imSjWsu1eNh7ycedc+EJ6Qn/IFsgkpD7O9Vmw/wDM7vOTHuGNab9qB7AoWe/Uxsv+NLcjvtRFTA+Y/wAPupKjoV6srO//ABMx75irjfxV+xS0vMWb3Smwi8M2k/8AkLqRyghVPuMX6+LTw1hy3qvEQJSvWzbIqrLvAVSAtpR4CaKTXloqI/RyQFr4+nilrGm4Ky4x1A4XVK91fbI2MHHpZD6phLeWjLyS0SQM+JyuCMSoxuOObVBt+jirTae7bqAuJZn0mfYQfFCg4v6qN1Q8poPSYvYjUailc9QwN0n2C3K8diiclyypa0JUQSUUqaGtMQcOHkjhaKqdTya0AE9q0pI9JtlHXTua3ILWpt11e2AApXk0wxBwAxzxZxDFJKxga9oH1TYoAx3FUnZqsyjrMyMMtJaXypqpPSFEegRs+j0943RHo3juVerbZ11LbCZ//JMc8PcTFb0k98w9n3KfR80qj7JaaWrMcqT/ANRG7hI/xW9yq1HPT7YfT/iXIy57URWxwgUZ70+l94prZwO6lRv0dPufOKfo2P03lSVfQFlzmY8hjpRvCpdK+iZ/yW5/Cq/Djgm/uH/pazvdL52RmHJHfdiyulbNsL/oTvPH3Uxx3pEP8hvctGj5irM1OBq8xWrMHwkniW2G/wCuNVsRkwzQ7PvdQF1pvFW7Zfs5TkgFpBO0LCzQY5JBST6K1PECYx8AlEdQYz0qeqbdixOkdnwNlm36Fo2wvZijMPTBBCEI2tJ3ipRBNDxBI6Y530hnDYRGOkq5SMN7rnsyzwXOMtDO0gFXKsggdCa+mJMAi0aZzz03RUEadloN9vJUzzCvZGDh19vHerM3ulQ9h+8OQ6qUWdy5VbXEsZ0/8hjyg8MbeO0ekwTs4tVamlsdErTbIstEvtoRglbinAmlKFVCQOKtT6Y5ipqTOQ53EABXWMDRuWYWH/md3nJj3DHVzbsJA7AqTPfqY2X/ABpbkd9qIqYHzH+H3UlR0K9WVnf/AImY98xVxz4hSUvMWD3jm1tWq+42clbcwpSTxg+zePFWOmpo2yUzWOG4hUHus9a9Ylvylpy5bUElSk/lGF0qPq1zjgIjkKmjqKGXTj4dBC0GPa9timsrsZyCF5eQtVKHJW4Sn0jfHLEzsbqiC23iBvTBTxg3Ufsi30abYXLMKC3XAUKKDg2k4EVH61DQAZsYnwjDHulE0osOPem1FQ0DRaozYYlEIS/MLUhJJDSQVAGg3SjQn94D0RY9IHPkDYmA5lMpLAlxUPsj3neVaC0sPuIbbSlH5NZAKsVE4GhNVUrxRdwqhjbTjSaCTv3pk0xL9yr8leiabdbWZh5QQtKilTiiCAQSCK4ggUi/JRwuaRoD6KISuutgv6lqasx7JWgkI25AyxUlIyqUrWpFRHJYY2SCsAsbXsVenc17Fm+xpelEm+pLv5l7JCj+yoZlEcGNDHRYtRGqj9g7x59iqQTaty1C2LryVohLyqLqKBxtdKjgJGBz7+aOZp62porxgeBCvPZHLvXqzLGkrMbWtOS0DTKW4upPAKk/cIZPUVOIPay304Ia2OJZBf28YnpvbE1DSE5DYOFRWpWRwknoAjrsNotlgDTxO8rOnfpOVaczGNHgoxxX0JPTbfctwBxBJlVCmWmv5vgrHCtgeK4EjpWmXt1dl89pzDkju+dvWWeO5bFsOTCEyboK0g7cTQqA/VTjQmOP9II3GdpaDwWhSvaGb1n+yAsG1Jog1G2ChB/dRmIjfw5tqVl8v9qrKfbJWk3Dvw1MtJYmVpS+Bk7ogJcGYEVwqRnTvmOexLCpGPMsPTv7lbilDhZyeTGxpILWVbWtNTUpQtQTyAbw5IhZjVaG6NgSOzenaiMlObZt6UsyXCE5AKR+TZQRUnjGccZMRQUdVXShz72zKV72xt3LC7RtBT763nDVbi8pX3YDiAoBxCO3ZCI49W3gAs8uu+5W6X0mkGy5gBaCdpIoFpJrTNQGOLw+F4rwdHddX5XtMdlgjDykLStByVIIUk8BGIjt3NBBY7gVnA2cvoa7V4m5qVbeK0IUoUWkqAosYKGJzVFRxERwFdQuhmc0A2WrFMC3es6u+oG87hBBBcmKEH9wx0k7bYUL8bD+1TjP6ymdl/PLcjvtRFPA+Y/w+6lqOhXmys7/APEzHvmKuOfEW6VJTczcsqv/AHHmfpTj7CC826cuifGSTnBT+sMMCOGNnDsRhMYY82IzVWaB97qn9783Wv0SZqMfzDmfVjT2iC1tNv1UOqeu71nWgpOSpmeUngKHiOg4Q1r6YG7XN8kpa/hvTcWBNj/1Jn7Ovqw/XxdDx9U0scehIbvTWhzP2dzqwGoiP8x9Uui7JKLAm9Emfs6+rAaiI/zH1SaDskdwJvRJr1DnVg18XXH1RoOySd701ocz9nX1YNfF1x9Uui7JL3Am9Emfs7nVhTUxHi8fVJoOyXSXsieQaol5xBOcpadT7BDHSwO5zmn6JdF+RSPWNOrNVy02s8KmXVHpIhWywNFg5vkgteegrx3Am9Emfs7nVhdfF1x9Umg7JHcGb0SZ9Q51YNfFe+mPqkMbj0Lz3uzWhzP2dfVg18PXH1TtF2S9dwJvRJr1DnVhNdD1x9UgY7JIbvzZzycz9nX1YdtMXS8fVGg7JAu/N6JM/Z19WE18VraY+qNB2SXuDN6JM+oc6sLtEV7l7fqjQdknDdn2glOSlmeCf2Qh4DoGERF9Od+k3yTgHjoKb9wJvRJnH/Qc6sSa+Lhpj6ppY4ngjuBN6JNeoc6sAniHB4+qCxx6Egu9NaHM/Z19WF2iHrj6pdF2SXuBN6JNeoc6sIJ4bc8fVJoOyQLuTWhzHpYWOk0hTVQ2JLx9UoikyWhbGNyn2ZgTMwnaghKghB8YlWFSP1QBXDPGDi+JRvhMbDdW6eEh1yney/nluR3+iIMEPsPt2fdLU8QFa37SEtLzj6gVBp+ZVQYVos0Fd7GExGAT14jJtdLC/RiJCqslee2Hm0usyTBbWMpByjiOH84PYIdJQ4fG7RkebhMY+VwuF37s25oLHSe0hmzYX1ynXnyR3atzQWNY9pC7PhnXKXSnyR3atzQWNY9pBqMM65/PBGlPkju1bmgsax7SDUYZ1z+eCNKfJHdq3NBY1j2kGowzrn88EaU+SO7VuaCxrHtINRhnXP54I0p8kd2rc0FjWPaQajDOufzwRpT5I7tW5oLGse0g1GGdc/ngjSnyR3atzQWNY9pBqMM65/PBGlPkju1bmgsax7SDUYZ1z+eCNKfJHdq3NBY1j2kGowzrn88EaU+SO7VuaCxrHtINRhnXP54I0p8kd2rc0FjWPaQajDOufzwRpT5I7tW5oLGse0g1GGdc/ngjSnyR3atzQWNY9pBqMM65/PBGlPkju1bmgsax7SDUYZ1z+eCNKfJHdq3NBY1j2kGowzrn88EaU+SO7VuaCxrHtINRhnXP54I0p8kd2rc0FjWPaQajDOufzwRpT5I7tW5oLGse0g1GGdc/ngjSnyR3atzQWNY9pBqMM65/PBGlPkju1bmgsax7SDUYZ1yjSnyR3at3QmNb/wCkGowzgJD+eCA6bJe7OvdPIm2WJ6VbaS+SEKQcQeTKII3t6CbDqZ8LnQuvZAmeHAOTTZfzy3I77UQuCCzHju+6SoNyFMXu8mWlzkx+JFib90Ymt9yVI3B8lynNJ+MYuKfFv71Yg92FPxQUyIEIgQiBCIEIgQiBCIEIgQkgQiBCWBCSBCWBCSBCWBCIEIgQiBCIEIgQiBCIBxSKhX88p2XzivhG/hfwsvcqsvPammzB40tyO+1EPwTmP8PukqeIUxe7yZaXOTH4kTzfujE1vuSpG4PkuU5pPxjFxT4t/erEHuwp+KCmRAhECEQIRAhECFxnJkNtrcVXJQlSjTPQCpp0Q+OMyPDB0pWDTcGt33VeN+pb/U1f7xe5NkzC0zhFRkpKyLwMTJKW1boCuSoUNOEA54hno5Ihc8FUnpJYLGQWCaT172GnFNqy8pBoaJ34fHQPe0OB4qWDDppmabeCbm/cr/qasP5NkzCmOEzgXUlaV4GmENrXlUdFU0FePHgzxDFSOkeWg8FUp6WSdxa3oUd39Sv+pqxNybJfiFaGEVN+Cfyd4mnGXXk5WQ0CVVGOAysBv5oidRPa8MvxVSWmfHJqzxUeb9S3A5qxLybJbiFc5IqMk+su9Eu+sISohZzBQpXfoDvxHLQyRt0uKrT0M0Iu4bs1NRSzVNEIlRCoRAhECEQJEQo4oVCv55TsvnFfCN7C/hZe5VZee1NNmDxpbkd9qIfgfMf4fdJU8Qpi93ky0ucmPxInm/dGJrfclSNwfJcpzSfjGLinxb+9WIPdhT8UFMiBCIEIgQiBCIEKNvL+hTHMue6YtUO6oap6W+tb3qmXQmpRDTgmcjKK9zlJJwoM2B341alkzraordxaGqdMHQ3tZcLLyFWqgywIbC6jClE5NFHiGJ6RDpQW05EnFLUaxtARPzuheZ+abbtRxbqcpsLVUYGu5oMDhnIh0bXOp2hp6ElPHLJQgM3FSybySBIH0cerT84qbNVddUXUFU0FxPml2R0Da2AKAVUB0CkOw/c94PFT4Fd0r+5cZe8cgEJCmKqAAJyE56Y78Pkp6guJa9Nkoa0uJDvNSzk0y7ZsythGQktugigGISccOWK8bZG1LQ911REcjKkB/G4VcutaMo02sTCQVFVU7jKwp92MXJ45XEFhWxilPVSTfpDdYLlNFt+fb+hoKQSjMmmIqSqn6oyd+HtJjiOsKBpwUj21B3ngFp8c4uaHBEIhECEQIRAhECREKOKFQr+eU7L5xXwjewv4WXuVWXntTTZg8aW5HfaiH4HzH+H3SVPEKYvd5MtLnJj8SJ5v3Ria33JUjcHyXKc0n4xi4p8W/vViD3YU/FBTIgQiBCIEIgQiBCjby/oUzzLvumLVHfXtuOlTU4/Uae1VG5NiMvtOKdRlFKwAcojDJB3iI0qyodCRZbWL1UsUzdU6wsrnZ1lMsV2ptKK5yM59JjJlqXycSsOaeSY3ebqhvPtotZxT2LYWvKqKjxSBhv40jbY1+zt0cluxxyPoAIxvVh7uWdwIH8r+0UzDVnpKoGirB/EqN2QXw4zLrQapXUpObAgU5Ifh7C17w7ireCNLXyN4FPZS2pANoCgjKCQD+S36Y40xhZoaouu07lVko6zSJDSnE3aLDshNBilEtOVATkjFJ+URxxTNnYXqEQyxztEotvCh7mWMzMS7u2IBVlUCt9O53jE9XPJE4FvDJaGL1EkVUCx1twTWxptchOKYdptaiAo03j4riTvjMD6eCJZWioguFJUxtrYBOznDiFowjA0dG4K50XINxayWGBF7ohUqIEIgQiBIiFHFCoV/PKdl84r4RvYX8LL3KrLz2ppsweNLcjvtRD8D5j/D7pKniFMXu8mWlzkx+JE837oxNb7kqRuD5LlOaT8YxcU+Lf3qxB7sKfigpkQJCbIgslsiCyTouiBAN0Ql0tlzfZStCkKAKVApUDvg4EdEPY57bOB3pAdA3XGz7ObZBDSAgE1IG+c1eiHzzPkN3KSSV0hu5OoiBTLKMmLvyy1lamkKUo1JOcnpiyyumADQ42U7KuWMaLXELn3syvmEffDzXzj+RTttqBzpCnExYzC0IQttJQ3ggHMMKUHoEMbVSNcX33lRRzyRHTa7eU372ZXzCPv+cPFfP1ipduqB/MpwxY7CELQltIS4KLA3xmofQYYauZz2nSO5RyTSvku5111kLPaZBS0gICsTThiOWaSY2cUyWR8hD3m5Xi0LJZeILraVkAgV497kh0dVJD7LSnMkkZzDa/FOmWwlISkUCQABxCIpCSblROve69w0b0pRBZIiEulG9EKiyIEiIUcUKhX88p2XzivhG9hfwsvcqsvPammzB40tyO+1EPwPmP8AD7pKniFMXu8mWlzkx+JE837oxNb7kqRuD5LlOaT8YxcU+Lf3qxB7sKfigpkQg9o2QB2qmjZAb8w50p+cbDsNF+K1xg0rmh+kAn1l3xZecDZCm1E0TlEEE8FQcDEEuHOaLg3UFRhs1O3TFiOxe7dvUiWd2tTalHJCqgjfqKY8kJBROlbpXRR4e+qYXtcB3pgL/tb7Lg9KfnEvJxP8gpzgknXb4KdbtttUquYRVSUJWojMdyKlNDmPzEVdheJQwlZzoHMk1Z4qBF/2/MOdKYuHDv8AstM4HL/J48U7su+KHn0NBpaSuuJIoKAqxp9WI30BjYXaSrVOGvgbpF4Pcu1u3ral17XkqccGcA0ArmBPDxCGQUL5W6RNgm0lBLOL7g3MppZ1+WlrCHEKbrhlVqK5sd/0xK/DXAE3upZsJfG0vaQ4DJTls2s3LN5bm+aJAxKjxfOKcFK6Z1slRghkncGMCrSb/oriwqnDlCvsp98XzhgzWnyM/gHi+SsXdltUqqZRVSEpUojf3OdPEcIpikLZxGelZxpntl1RFnLzd+2kzSFLSlSAlWTQkHerCVNNqiBdFXTOpX6Lk2tO8iWZlDBQpSl5JBBFBlEpG/xRLFRayMvupIqR8sJlHALzb96ESrobU2pZKQqoI4SKY8kFLRa1mkSnUdA6ouWkBRvf83vsuD0p+cS8mb9zlb5HmaLh7Sp+Ttlt2XU8ipCQSU5iCMaHjiq+kcyQNvxWbPA+KTVvFioAX/b8yvpTFvk49ZaZwKTjpgJ1Zl8kPPJbDS0lRpUkUHLSGSUAYy+koKjC5Io9Iuae5WeMwbjYrNGXBEOHFIqFfzynZfOK+Eb2F/Cy9yqy89qabMHjS3I77UQ/A+Y/w+6Sp4hTF7vJlpc5MfiRPN+6MTW+5Kkbg+S5Tmk/GMXFPi396sQe7Cn4oKZJDmn2gjp3rL7nWs1LqWXgSFJAG5ysc8dFVwPkFmmy6TEKZ80UegEtrTKJqebMsgiuQPFpUgklZAzACnRCNBjhOmUsETqWjc2Y8U7vs4E2ihRFQkMqPIFEkfdDaIacRt03/pNwuPTopGjpJTm2L1sPMLbQyrKWCkEhOBOY4Y4QyClkY+7juValw2eKUOcbNHSutjSC2rKmi4CnbEOKSkihptdKkbxPBwU5IbJKw1TGjim1k7Jq1hZvtYKHu1eBEshaVM7YVKrXDDClMRE80GsHGy0MTw91TK0teBu4FWiwbzomHtrSwUHJKq4b1OAccUZ6QxsLtK6xKrD3QWu4HuUFbjD0pPKmEthxClFQJSVJFcCk08UjeP8AeLVO9ksIZw/taVJJBU02zudYhK/bUpOKR9KbW0obnKQoUx/aNK0hGwyxA6s3703Yqqm0nROuFK35slbjLSmgVhrOkbolJpiB+tSn3xBRzDTLX7iVWwqoZHM4P3XFr5KI760rZ2iZY3NMmrZySOMIUNyRy+iLRpiH6bHfVW3YXIDrKeS581MtNsCy5gy6lFCkOE5RxCsmhBG8cBh6YqkybW3WKi7XbY3W8dyTY4/R3Pr/AAiLEhdwup8b+Jscgo29nlVnkZ99UWqH4bf2qeiB2CTvXi/66TrajmCEEjkUo/CFw4HU27SjCmF9PIzpTm1L3S7jS0JYJUoECoTSvKMcOKCKlka/SLtyggwyZjhI51gN911upZ62pKYUsFO2BRSCCDQJpWhxFf7wyqkaZWgdCMQqmTVLS3gLb1A3Yt5MslYU1tmWQa4YYU3xFmenMoABstHEqB877h4AVqsO9CH30thjIJBIVhhQV3hxRRnonRsuXLDqaAwt3vB7laIygVRFrIhRxQqFfzynZfOK+Eb2F/Cy9yqy89qabMHjS3I77UQ/A+Y/w+6Sp4hTF7vJlpc5MfiRPN+6MTW+5Kkbg+S5Tmk/GMXFPi396sQe7Cn4oKZJCs5w70NFzvWcXAkGnVuBxCV0SCMoVpjG9WzSMbdq38SmcIYw07uxX6Ss9pr822hH1UgRiuqJXt9olYT5JJHDSJsqPe/yoyDmJlwR/MjZorbPu7f6W7QP/wAGQdp/pSN97ABRt7KclSPHCRTAY5YpmKfZyRFR1Zc7QeVXw2tLHamU+wc0SlufSbMmQsjbW2XAr94ZBouA0+rqmubwKbPS7PVNDTuJuFEXRvC1LNrS4FEqVlCia4UAieppjNvvZX8Uo5Z5Q9mWastnXvl3XUtoCwpZoKpA+/0RRdRSxtu43CyZ8PmiaXP/ALUQ9eB6VnVJmCpbJrQUAwOKVJzZXB08EWW0sckQLNxVqKhjnpw6Hc4cVGXptOXmSgS7Zy64nJySreCQBnxixBE+NpDjdXaCGanDnSmwyupm8T01LMS5QshKUBDlBmUKYk0wBxHRFWnbTySO6Ss6jjgnmc1+4nguVqXrlXmFBTRU4U0oUjA5q5fFD4aWWOS4d7Klhw2eKUWdYA8boufZi1yMyDUB9JSiv1SMocWOfigqZ2tmYlxSdm1Nc08LXTK6l4ESm2NvJUMa4DEEYEEQ+qpTMAQrOI0bqtwliPEJPpP02021tpIQkoz7yUVUSeCpJ+6H6AghsUhibR0Jjed5Xa/X6ez9Vv8AEMQ4ef0SR2qDDHBtNJc71KX0u+FI25lIS43iQkUykjGoA/WGfkrENFVknQeVBh1YI3auU3a7NFgW7t8m6hZq622oE/tJoaK5d4/3gnpgycPHBNrqRsFQLc0kKAufb7UshYcBJUQRkiuAFKRcqYHSWsVq4nRyzyAx8LZqzyV8ZdxxCEpWCs5I3IGf0xnSYc8NJc5Y02HzxNu7h3qyxnkDg1UTkiAcUioV/PKdl84r4RvYX8LL3KrLz2ppsweNLcjvtRD8D5j/AA+6Sp4hTF7vJlpc5MfiRPN+6MTW+5Kkbg+S5Tmk/GMXFPi396sQe7Cn4oWUyIS5BCFwl5RtFShCUnNuQBXoiaWdz7ApbrvEaRcHZNtSgpSElQpQkAnDEYw9sz2N0W8EofbcuxHpiMG5uUl7psiz2k1o2gVGSaJAqDnBwzRM6qlP8inOkcV5NlMeab1R8oXa5bc4pdc4L03ZzSSFJbQCMxCQCOQwj6iRw5xQZHFdJqVQ4KOISscYB5YYyaRm/SKaHuZvC5SlmstmrbaEHhCQD0w91Q9/FycZXO4pypIIoQCDnBzekREHuYbtUd7FMk2KxlZW0t14ckROaqcjcVKZnWtdPkjkiAuJPtKMaRTWas1pw1cbQs8JSCYkbUSM3aRThK9m4LpLSqGxRCEoH7oA6eGGySveN5ukc8u4oek21kKUhKiMxIBh7J3sZYIBXeIm3G8FImzdntAkhtAJqCQkDA5xycUSmomta6XWFeO5bPmm9UfKFFXKP5FOErkrdmspIIbQCDUEJGHHA6rlItdDpSeKdxAN/FRogA9pCoV+/Kdl84r4Rv4V8LL3KrNz2ppsweNLcjvtRD8D5j/D7pKniFYLek1vSNoNtpylqdmQkDOTlk0HRElU8R4k1zuCI2kwlVS72yGiVlGZdyUmStpAQrcACorvE1havCTPM6UPFimxz6LQLKR8K7WiTOqn5xX5Cf8AMCftQyR4V2tEmdVPzheQ3/MCNqGSPCu1okzqp+cJyE/5gSbT2I8K7WiTOqn5wchP+YEu1DJHhXa0SZ1U/OF5Df8AMCNqGSTwrtaJM6qfnCchO+YEbUMkvhXa0SZ1U/OF5Cd8wJdr7EeFdrRJnVT84TkJ3zAja+xJ4V2tEmdVPzg5Cf8AMCTauxL4V2tEmdVPzg5Cf0yBG15hHhXa0SZ1U/OA4E75gQarsR4V2tEmdVPzheQnj/kCNqGSPCu1okzqp+cNOAOJuZAjauxJ4V2tEmdVPzheQXfMCXa+xL4V2tEmdVPzgGBP6ZAgVeYR4V2tEmdVPzheQn/MCTauxJ4V2tEmdVPzhDgT/mBG1diXwrtaJM6qfnCcgH5gRtQySeFdrRJnVT84UYE8f8gRtQyR4V2tEmdVPzg5Bf8AMCNq7EvhXa0SZ1U/OF5Df8wI2oZJPCu1okzqp+cJyE75gQaoZJfCu1okzqp+cLyE699YEbUMlGrttVp2lJKZl3kJl1FTilpoAM9a1oM0WmUwoqZ4e4G6jL9Y8WCebL53UtyO+1EV8D5j+/8A2pKkbwr9b7SpR1x4jKlXCFrIIyml0AUckndIVQHDEGucHC7imHa8aTeIUMEugLFRffpKeeOovqxgjC6of/VZ2iMI79ZTzx9WvqwvJlVl5o2mNHfrKeePq19WDkyqy80bTGjv1lPPH1a+rByZVZeaNpjR36ynnj6tfVg5MqsvNG0xo79ZTzx9WvqwcmVWXmjaY0d+sp54+rX1YOTKrLzRtMaO/WU88fVr6sHJlVl5o2mNHfrKeePq19WDkyqy80bTGjv1lPPH1a+rByZVZeaNpjR36ynnj6tfVg5MqsvNG0xo79ZTzx9WvqwcmVWXmjaY0d+sp54+rX1YOTKrLzRtMaO/WU88fVr6sHJlVl5o2mNHfrKeePq19WDkyqy80bTGjv1lPPH1a+rByZVZeaNpjR36ynnj6tfVg5MqsvNG0xo79ZTzx9WvqwcmVWXmjaY0d+sp54+rX1YOTKrLzRtMaO/WU88fVr6sHJlVl5o2mNHfrKeePq19WDkyqy80bTGjv1lPPH1a+rByZVZeaNpjR36ynnj6tfVg5MqsvNG0xo79JTzx1F9WDkyqy80bTGhV9JTzqjxZC/iKQowupduP9o2lilpC66Zqr042KKCQy2SFFCBUlSiKjLUVYgEgUEdNQUYp4rdJVOaXSdd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data:image/jpeg;base64,/9j/4AAQSkZJRgABAQAAAQABAAD/2wCEAAkGBxQTEBUUExQVFBQVGBcXFhgYFRsZHRwaHR4bFxwYGhccHCgiGBwlHRQdITIhJSkrLi4uHR8zODMsNygtLisBCgoKDg0OGxAQGy8mICQ0Lyw0LCwsNCwsLCwsLywsLCwsLCwsLCwsLCwsLCwsLCwsLCwsLCwsLCwsLCwsLCwsLP/AABEIAJcA1QMBEQACEQEDEQH/xAAcAAABBQEBAQAAAAAAAAAAAAAAAQQFBgcDAgj/xABQEAABAgMDBAsMBQoGAwEAAAABAgMABBEFBiESMVSSBxMiQVFhcXOR0tMVFhcyNVOBk7GywdEUcpShsyMzNEJSYnSDwuElNmNkgqJDROMk/8QAGwEAAQUBAQAAAAAAAAAAAAAAAAECAwQFBgf/xAA7EQABAwICBQgJBAIDAQAAAAABAAIDBBEFURITFCExFTJBUmFxgaEGFiIzNFORwfAjNUKxJNFDYoLx/9oADAMBAAIRAxEAPwDRLXtl5b6mJdSW0tUDrpTlHKIytrQk4AgEEqNaVAoammXiOItpGi4u5TRQ6aZFqZ06Y1WezjHd6QTdQeas7KOlJtczp0xqM9nCcvzdQeaNlbml2qZ06Y1Wezg5fm6g80uyNzRtUzp0xqs9nB6wTdQeaNkbmjapnTpjVZ7OD1gm6g80bI3NG1TOnTGqz2cHrBN1B5o2RuaNqmdOmNVns4PWCbqDzRsjc0bVM6dMarPZwesE3UHmjZG5o2qZ06Y1Wezg9YJuoPNGyNzRtUzp0xqs9nB6wTdQeaNkbmjapnTpjVZ7OD1gm6g80bI3NG1TOnTGqz2cHrBN1B5o2RuaNqmdOmNVns4PWCbqDzRsjc0bVM6dMarPZwesE3UHmjZG5o2qZ06Y1Wezg9YJuoPNGyNzRtUzp0xqs9nB6wTdQeaNkbmjapnTpjVZ7OD1gm6g80bI3NG1TOnTGqz2cHrBN1B5o2RuaNqmdOmNVns4PWCbqDzRsjc0bVM6dMarPZwesE3UHmjZG5o2qZ06Y1Wezg9YJuoPNGyNzRtUzp0xqs9nB6wTdQeaNkbmjapnTpjVZ7OD1gm6g80bI3NG1TOnTGqz2cHrBN1W+aBStzQETIxE8+acKGSK8f5PEcUK30hlvYsCTZB0FSViXiO7am8hDreTu04JcSquStKSdwdyQU1NCM+MdBS1bJ2aQVSWHRdZRVlmpmOOZf8AuUR7BHMY4BtKvUvNus0v3shPomHGJYhpLRyVLoCpSqY0qKJAzZo08PwmIxiSQXJVead17BVuSvXajy8hp99xfAhCSfTucByxedRUTG6TmgBRCWQ8CphxdvgVP0mnEGiegCsVgcJPS3zTi6YKBcvraKSUqmXUqBoQUpBB4CCioi43D6RwuGBMM0g6V57+LQ0pzoR1YUYdS3toBJrpM04kb12o8vIafecXQnJSlBNBnPixG+io426T2ABObLK42BXeft62GEhTzkw2kmgKkIArweLDY6WgkNmNBKVz5QLkph38WhpTnQjqxOcNpR/AJmuktxT+zrfth9JUy5MOJSaEpQggHPTxc9DEEtNQxc9oCe2SV3AptN3utNpZQ5MPIWnOlSUAjfxGTEjKCje0Oa0b00zSA2uvUjeq1Hl5DL7zi6E5KUoJoM58XjhH0NFG3Se0AJRLKTa67zlv2u0pCXXJhtThogKSgZRwFBucc8MZS0LwS1osEGSUdKdfTbd/3fq0dWItDDP+vmnaUyPptu/7v1aOrBoYZ/180aUyDO27/u/Vo6sAjw08NHzReZNpC3LZeBLLkw4EnJJShBoRvHc54lfTUEfPACRr5T0ppM3vtNtZQ5MPIWk0UkpRUGlf2eAxIygo3t0msCaZZAbXXlq+loqUEpmXVKVmSlKSTyAIqYHYfSAXLAkbNIelTiF2+RUfSKHhDQPQRURUPJYNjo+alvMoidvXajK8h199tXAtCQeUVRiOMRZZRUUguxoPcmOllHSuHfxaGlOdCOrEhw6lAvqwk10malXbStxKSpRmgkCpVtaaAcPixXEGHEhtm3KeXSgXuokX4tDS3OhHVixybSn/AIwo9fJmpCQty2Xk5bLkw4mtMpKUEV4PFiCSmw+I2c1oPiniSU9KuFwL6TDsyqTnE/lQFZKqZKgU4lCwMK0qYzMSw+JsOui4KeGZxdoleNl7BUtxh3Md6qKe2G4HbVuv2fdLU8QVerKzv/xMx75itjnxCkpeYsMtmz1zFsPMt4KcmFJB4N8q9AqfRHRwzCCkbI7gAqLm3eVsDbcrZUnXBDaAATnUtR4f2iY49z58Tn0Wnj9Ar4a2NtyqvL7LjBcouWcQ3+2FpURxlAHsJjUf6OSBt2OGkom1YvaymL+XcanpQvN0LqEFbS0/rgDKyOMEZuAxVwyumpp9U87r2PYnzxte3SCwoGO1PQs0hapsKWZuX5kjOQ0n0bpR/wCwHoMcx6Rz82HLer1GzeSrffyzvpNnPpTulJSXEUxqpG6px1AIjIwufUVbb7r7ipphpRmy+fAY9AbkVk8FsOwn+iP8/wD0JjjvSN1pWA5fcrRpRuKouyV5UmOVPuiOgwrRNMyyq1Bs9P8AYg8p/wAlz2oivjttkN+xPpT+pvVj2Xpna5iQcIJDa1LIG+ElCqDojNwAa2B7R3KepdYghdlbL0vn+jv9KPnEbvRuQ79MeaUVYtayvT9oBMsp/JJCWi7k1xoE5VOCsYop3On1Nxe9lY1lm3sqIrZclyP0d7EcKOtG3H6Nygg6Y81WNWOFk62HV5Uo+eF9R6QDEPpC0CVt8k6l9oLO9kFJVa0yAMolxIA4SUoAEdFhthRsPZ/tVJ98hC1e6N3WbOldscyQ6ElTzh/V3ylJ3kgdPpjl8Qrpq6fVx8L7hmrjI2sbcqBmdlxkOURLuLQMMsrSknjCKZuUiLsfo5K5u940kw1tjays6HZW1pP9ts1GPjtqHukcWeM61RhkwBP+ipfZlasNtyylSs0uXXnQsCvCnApUOUGO1gnEsAeOkLNewtkX0e2kFABxBSKjhwpHnL3aMpdfpWwAC2y+fr83fMnOLQPza920f3TnTypOHQd+O/wyq2mAPvvG496yqhpaVpmw6f8ADjzrnwjmvSIgVG/IK7SW0N6rVhf5od52Y90xrT78KHcFAz3/ANVL7L+eW5HfaiKeB8x3h91JUdCvVlZ3/wCJmPfMVsb+Kt2KWl5izq5suFXgnFH/AMe2EekgRexGQsw1lulV4gDKVy2bZs7ZLNV3IStwjerUIB9AB6TCejjBq3v6b2RWHeAsyjpQNFUzuCsMhfadZZSy26A2kZKQUA0HBU8sUn4ZTSP1hb7SeJjayrpwFOj2Rd6Ewm53Lf7NbFnWRU52WS4d6qyMqnKVGkcLOTW1+7pNvBajf047qP2JrXU/IlDhylsuKSo75Ct2DxZ1D0RPjlOIKkSAbiAdybTP0mkFZNeqzPo068yBRKVkp+qrdCnFQ09EdVRTa6BsvYqEjbOIWl7Cf6I/z/8AQiOb9Ij+szu+5Vyj5pVF2SvKkxyp90RuYT8KzuVao56f7EHlP+U57URDjZtRnvT6b3imtnDPK/zf6Yo+jfMepKo2ssuczHkjpVRHFfRM+P8ACnP4VX4ccEzdiH/pa7j+kvnZOYR3p3rJO8rZthf9Cd54+6mOO9Iz+u0di0aPmKuqlg5ejJOI2/Kp9VrLH3pEagfq8L0hl/ZUBF5lZNmadKZJDYJAddGVxhIy6cladEZno7GDO6TJTVRsxYxHXgXWf0LQthidUJx1qu5caKv+SCkA+kLp6Iw/SGIOpw8dB/tWqR3tLrszywE1LOAYrQUn/ioEe8Yi9H5P8d7Mr+adUc9aReGdUxIuvI8ZtvKHoFafdGBTQiWr0HcCbKy9xYy4VfvbIItSzEPM4rSnbWuGtN20fvHKBF+hkNDVmKTgd3+imSjWsu1eNh7ycedc+EJ6Qn/IFsgkpD7O9Vmw/wDM7vOTHuGNab9qB7AoWe/Uxsv+NLcjvtRFTA+Y/wAPupKjoV6srO//ABMx75irjfxV+xS0vMWb3Smwi8M2k/8AkLqRyghVPuMX6+LTw1hy3qvEQJSvWzbIqrLvAVSAtpR4CaKTXloqI/RyQFr4+nilrGm4Ky4x1A4XVK91fbI2MHHpZD6phLeWjLyS0SQM+JyuCMSoxuOObVBt+jirTae7bqAuJZn0mfYQfFCg4v6qN1Q8poPSYvYjUailc9QwN0n2C3K8diiclyypa0JUQSUUqaGtMQcOHkjhaKqdTya0AE9q0pI9JtlHXTua3ILWpt11e2AApXk0wxBwAxzxZxDFJKxga9oH1TYoAx3FUnZqsyjrMyMMtJaXypqpPSFEegRs+j0943RHo3juVerbZ11LbCZ//JMc8PcTFb0k98w9n3KfR80qj7JaaWrMcqT/ANRG7hI/xW9yq1HPT7YfT/iXIy57URWxwgUZ70+l94prZwO6lRv0dPufOKfo2P03lSVfQFlzmY8hjpRvCpdK+iZ/yW5/Cq/Djgm/uH/pazvdL52RmHJHfdiyulbNsL/oTvPH3Uxx3pEP8hvctGj5irM1OBq8xWrMHwkniW2G/wCuNVsRkwzQ7PvdQF1pvFW7Zfs5TkgFpBO0LCzQY5JBST6K1PECYx8AlEdQYz0qeqbdixOkdnwNlm36Fo2wvZijMPTBBCEI2tJ3ipRBNDxBI6Y530hnDYRGOkq5SMN7rnsyzwXOMtDO0gFXKsggdCa+mJMAi0aZzz03RUEadloN9vJUzzCvZGDh19vHerM3ulQ9h+8OQ6qUWdy5VbXEsZ0/8hjyg8MbeO0ekwTs4tVamlsdErTbIstEvtoRglbinAmlKFVCQOKtT6Y5ipqTOQ53EABXWMDRuWYWH/md3nJj3DHVzbsJA7AqTPfqY2X/ABpbkd9qIqYHzH+H3UlR0K9WVnf/AImY98xVxz4hSUvMWD3jm1tWq+42clbcwpSTxg+zePFWOmpo2yUzWOG4hUHus9a9Ylvylpy5bUElSk/lGF0qPq1zjgIjkKmjqKGXTj4dBC0GPa9timsrsZyCF5eQtVKHJW4Sn0jfHLEzsbqiC23iBvTBTxg3Ufsi30abYXLMKC3XAUKKDg2k4EVH61DQAZsYnwjDHulE0osOPem1FQ0DRaozYYlEIS/MLUhJJDSQVAGg3SjQn94D0RY9IHPkDYmA5lMpLAlxUPsj3neVaC0sPuIbbSlH5NZAKsVE4GhNVUrxRdwqhjbTjSaCTv3pk0xL9yr8leiabdbWZh5QQtKilTiiCAQSCK4ggUi/JRwuaRoD6KISuutgv6lqasx7JWgkI25AyxUlIyqUrWpFRHJYY2SCsAsbXsVenc17Fm+xpelEm+pLv5l7JCj+yoZlEcGNDHRYtRGqj9g7x59iqQTaty1C2LryVohLyqLqKBxtdKjgJGBz7+aOZp62porxgeBCvPZHLvXqzLGkrMbWtOS0DTKW4upPAKk/cIZPUVOIPay304Ia2OJZBf28YnpvbE1DSE5DYOFRWpWRwknoAjrsNotlgDTxO8rOnfpOVaczGNHgoxxX0JPTbfctwBxBJlVCmWmv5vgrHCtgeK4EjpWmXt1dl89pzDkju+dvWWeO5bFsOTCEyboK0g7cTQqA/VTjQmOP9II3GdpaDwWhSvaGb1n+yAsG1Jog1G2ChB/dRmIjfw5tqVl8v9qrKfbJWk3Dvw1MtJYmVpS+Bk7ogJcGYEVwqRnTvmOexLCpGPMsPTv7lbilDhZyeTGxpILWVbWtNTUpQtQTyAbw5IhZjVaG6NgSOzenaiMlObZt6UsyXCE5AKR+TZQRUnjGccZMRQUdVXShz72zKV72xt3LC7RtBT763nDVbi8pX3YDiAoBxCO3ZCI49W3gAs8uu+5W6X0mkGy5gBaCdpIoFpJrTNQGOLw+F4rwdHddX5XtMdlgjDykLStByVIIUk8BGIjt3NBBY7gVnA2cvoa7V4m5qVbeK0IUoUWkqAosYKGJzVFRxERwFdQuhmc0A2WrFMC3es6u+oG87hBBBcmKEH9wx0k7bYUL8bD+1TjP6ymdl/PLcjvtRFPA+Y/w+6lqOhXmys7/APEzHvmKuOfEW6VJTczcsqv/AHHmfpTj7CC826cuifGSTnBT+sMMCOGNnDsRhMYY82IzVWaB97qn9783Wv0SZqMfzDmfVjT2iC1tNv1UOqeu71nWgpOSpmeUngKHiOg4Q1r6YG7XN8kpa/hvTcWBNj/1Jn7Ovqw/XxdDx9U0scehIbvTWhzP2dzqwGoiP8x9Uui7JKLAm9Emfs6+rAaiI/zH1SaDskdwJvRJr1DnVg18XXH1RoOySd701ocz9nX1YNfF1x9Uui7JL3Am9Emfs7nVhTUxHi8fVJoOyXSXsieQaol5xBOcpadT7BDHSwO5zmn6JdF+RSPWNOrNVy02s8KmXVHpIhWywNFg5vkgteegrx3Am9Emfs7nVhdfF1x9Umg7JHcGb0SZ9Q51YNfFe+mPqkMbj0Lz3uzWhzP2dfVg18PXH1TtF2S9dwJvRJr1DnVhNdD1x9UgY7JIbvzZzycz9nX1YdtMXS8fVGg7JAu/N6JM/Z19WE18VraY+qNB2SXuDN6JM+oc6sLtEV7l7fqjQdknDdn2glOSlmeCf2Qh4DoGERF9Od+k3yTgHjoKb9wJvRJnH/Qc6sSa+Lhpj6ppY4ngjuBN6JNeoc6sAniHB4+qCxx6Egu9NaHM/Z19WF2iHrj6pdF2SXuBN6JNeoc6sIJ4bc8fVJoOyQLuTWhzHpYWOk0hTVQ2JLx9UoikyWhbGNyn2ZgTMwnaghKghB8YlWFSP1QBXDPGDi+JRvhMbDdW6eEh1yney/nluR3+iIMEPsPt2fdLU8QFa37SEtLzj6gVBp+ZVQYVos0Fd7GExGAT14jJtdLC/RiJCqslee2Hm0usyTBbWMpByjiOH84PYIdJQ4fG7RkebhMY+VwuF37s25oLHSe0hmzYX1ynXnyR3atzQWNY9pC7PhnXKXSnyR3atzQWNY9pBqMM65/PBGlPkju1bmgsax7SDUYZ1z+eCNKfJHdq3NBY1j2kGowzrn88EaU+SO7VuaCxrHtINRhnXP54I0p8kd2rc0FjWPaQajDOufzwRpT5I7tW5oLGse0g1GGdc/ngjSnyR3atzQWNY9pBqMM65/PBGlPkju1bmgsax7SDUYZ1z+eCNKfJHdq3NBY1j2kGowzrn88EaU+SO7VuaCxrHtINRhnXP54I0p8kd2rc0FjWPaQajDOufzwRpT5I7tW5oLGse0g1GGdc/ngjSnyR3atzQWNY9pBqMM65/PBGlPkju1bmgsax7SDUYZ1z+eCNKfJHdq3NBY1j2kGowzrn88EaU+SO7VuaCxrHtINRhnXP54I0p8kd2rc0FjWPaQajDOufzwRpT5I7tW5oLGse0g1GGdc/ngjSnyR3atzQWNY9pBqMM65/PBGlPkju1bmgsax7SDUYZ1yjSnyR3at3QmNb/wCkGowzgJD+eCA6bJe7OvdPIm2WJ6VbaS+SEKQcQeTKII3t6CbDqZ8LnQuvZAmeHAOTTZfzy3I77UQuCCzHju+6SoNyFMXu8mWlzkx+JFib90Ymt9yVI3B8lynNJ+MYuKfFv71Yg92FPxQUyIEIgQiBCIEIgQiBCIEIgQkgQiBCWBCSBCWBCSBCWBCIEIgQiBCIEIgQiBCIBxSKhX88p2XzivhG/hfwsvcqsvPammzB40tyO+1EPwTmP8PukqeIUxe7yZaXOTH4kTzfujE1vuSpG4PkuU5pPxjFxT4t/erEHuwp+KCmRAhECEQIRAhECFxnJkNtrcVXJQlSjTPQCpp0Q+OMyPDB0pWDTcGt33VeN+pb/U1f7xe5NkzC0zhFRkpKyLwMTJKW1boCuSoUNOEA54hno5Ihc8FUnpJYLGQWCaT172GnFNqy8pBoaJ34fHQPe0OB4qWDDppmabeCbm/cr/qasP5NkzCmOEzgXUlaV4GmENrXlUdFU0FePHgzxDFSOkeWg8FUp6WSdxa3oUd39Sv+pqxNybJfiFaGEVN+Cfyd4mnGXXk5WQ0CVVGOAysBv5oidRPa8MvxVSWmfHJqzxUeb9S3A5qxLybJbiFc5IqMk+su9Eu+sISohZzBQpXfoDvxHLQyRt0uKrT0M0Iu4bs1NRSzVNEIlRCoRAhECEQJEQo4oVCv55TsvnFfCN7C/hZe5VZee1NNmDxpbkd9qIfgfMf4fdJU8Qpi93ky0ucmPxInm/dGJrfclSNwfJcpzSfjGLinxb+9WIPdhT8UFMiBCIEIgQiBCIEKNvL+hTHMue6YtUO6oap6W+tb3qmXQmpRDTgmcjKK9zlJJwoM2B341alkzraordxaGqdMHQ3tZcLLyFWqgywIbC6jClE5NFHiGJ6RDpQW05EnFLUaxtARPzuheZ+abbtRxbqcpsLVUYGu5oMDhnIh0bXOp2hp6ElPHLJQgM3FSybySBIH0cerT84qbNVddUXUFU0FxPml2R0Da2AKAVUB0CkOw/c94PFT4Fd0r+5cZe8cgEJCmKqAAJyE56Y78Pkp6guJa9Nkoa0uJDvNSzk0y7ZsythGQktugigGISccOWK8bZG1LQ911REcjKkB/G4VcutaMo02sTCQVFVU7jKwp92MXJ45XEFhWxilPVSTfpDdYLlNFt+fb+hoKQSjMmmIqSqn6oyd+HtJjiOsKBpwUj21B3ngFp8c4uaHBEIhECEQIRAhECREKOKFQr+eU7L5xXwjewv4WXuVWXntTTZg8aW5HfaiH4HzH+H3SVPEKYvd5MtLnJj8SJ5v3Ria33JUjcHyXKc0n4xi4p8W/vViD3YU/FBTIgQiBCIEIgQiBCjby/oUzzLvumLVHfXtuOlTU4/Uae1VG5NiMvtOKdRlFKwAcojDJB3iI0qyodCRZbWL1UsUzdU6wsrnZ1lMsV2ptKK5yM59JjJlqXycSsOaeSY3ebqhvPtotZxT2LYWvKqKjxSBhv40jbY1+zt0cluxxyPoAIxvVh7uWdwIH8r+0UzDVnpKoGirB/EqN2QXw4zLrQapXUpObAgU5Ifh7C17w7ireCNLXyN4FPZS2pANoCgjKCQD+S36Y40xhZoaouu07lVko6zSJDSnE3aLDshNBilEtOVATkjFJ+URxxTNnYXqEQyxztEotvCh7mWMzMS7u2IBVlUCt9O53jE9XPJE4FvDJaGL1EkVUCx1twTWxptchOKYdptaiAo03j4riTvjMD6eCJZWioguFJUxtrYBOznDiFowjA0dG4K50XINxayWGBF7ohUqIEIgQiBIiFHFCoV/PKdl84r4RvYX8LL3KrLz2ppsweNLcjvtRD8D5j/D7pKniFMXu8mWlzkx+JE837oxNb7kqRuD5LlOaT8YxcU+Lf3qxB7sKfigpkQJCbIgslsiCyTouiBAN0Ql0tlzfZStCkKAKVApUDvg4EdEPY57bOB3pAdA3XGz7ObZBDSAgE1IG+c1eiHzzPkN3KSSV0hu5OoiBTLKMmLvyy1lamkKUo1JOcnpiyyumADQ42U7KuWMaLXELn3syvmEffDzXzj+RTttqBzpCnExYzC0IQttJQ3ggHMMKUHoEMbVSNcX33lRRzyRHTa7eU372ZXzCPv+cPFfP1ipduqB/MpwxY7CELQltIS4KLA3xmofQYYauZz2nSO5RyTSvku5111kLPaZBS0gICsTThiOWaSY2cUyWR8hD3m5Xi0LJZeILraVkAgV497kh0dVJD7LSnMkkZzDa/FOmWwlISkUCQABxCIpCSblROve69w0b0pRBZIiEulG9EKiyIEiIUcUKhX88p2XzivhG9hfwsvcqsvPammzB40tyO+1EPwPmP8AD7pKniFMXu8mWlzkx+JE837oxNb7kqRuD5LlOaT8YxcU+Lf3qxB7sKfigpkQg9o2QB2qmjZAb8w50p+cbDsNF+K1xg0rmh+kAn1l3xZecDZCm1E0TlEEE8FQcDEEuHOaLg3UFRhs1O3TFiOxe7dvUiWd2tTalHJCqgjfqKY8kJBROlbpXRR4e+qYXtcB3pgL/tb7Lg9KfnEvJxP8gpzgknXb4KdbtttUquYRVSUJWojMdyKlNDmPzEVdheJQwlZzoHMk1Z4qBF/2/MOdKYuHDv8AstM4HL/J48U7su+KHn0NBpaSuuJIoKAqxp9WI30BjYXaSrVOGvgbpF4Pcu1u3ral17XkqccGcA0ArmBPDxCGQUL5W6RNgm0lBLOL7g3MppZ1+WlrCHEKbrhlVqK5sd/0xK/DXAE3upZsJfG0vaQ4DJTls2s3LN5bm+aJAxKjxfOKcFK6Z1slRghkncGMCrSb/oriwqnDlCvsp98XzhgzWnyM/gHi+SsXdltUqqZRVSEpUojf3OdPEcIpikLZxGelZxpntl1RFnLzd+2kzSFLSlSAlWTQkHerCVNNqiBdFXTOpX6Lk2tO8iWZlDBQpSl5JBBFBlEpG/xRLFRayMvupIqR8sJlHALzb96ESrobU2pZKQqoI4SKY8kFLRa1mkSnUdA6ouWkBRvf83vsuD0p+cS8mb9zlb5HmaLh7Sp+Ttlt2XU8ipCQSU5iCMaHjiq+kcyQNvxWbPA+KTVvFioAX/b8yvpTFvk49ZaZwKTjpgJ1Zl8kPPJbDS0lRpUkUHLSGSUAYy+koKjC5Io9Iuae5WeMwbjYrNGXBEOHFIqFfzynZfOK+Eb2F/Cy9yqy89qabMHjS3I77UQ/A+Y/w+6Sp4hTF7vJlpc5MfiRPN+6MTW+5Kkbg+S5Tmk/GMXFPi396sQe7Cn4oKZJDmn2gjp3rL7nWs1LqWXgSFJAG5ysc8dFVwPkFmmy6TEKZ80UegEtrTKJqebMsgiuQPFpUgklZAzACnRCNBjhOmUsETqWjc2Y8U7vs4E2ihRFQkMqPIFEkfdDaIacRt03/pNwuPTopGjpJTm2L1sPMLbQyrKWCkEhOBOY4Y4QyClkY+7juValw2eKUOcbNHSutjSC2rKmi4CnbEOKSkihptdKkbxPBwU5IbJKw1TGjim1k7Jq1hZvtYKHu1eBEshaVM7YVKrXDDClMRE80GsHGy0MTw91TK0teBu4FWiwbzomHtrSwUHJKq4b1OAccUZ6QxsLtK6xKrD3QWu4HuUFbjD0pPKmEthxClFQJSVJFcCk08UjeP8AeLVO9ksIZw/taVJJBU02zudYhK/bUpOKR9KbW0obnKQoUx/aNK0hGwyxA6s3703Yqqm0nROuFK35slbjLSmgVhrOkbolJpiB+tSn3xBRzDTLX7iVWwqoZHM4P3XFr5KI760rZ2iZY3NMmrZySOMIUNyRy+iLRpiH6bHfVW3YXIDrKeS581MtNsCy5gy6lFCkOE5RxCsmhBG8cBh6YqkybW3WKi7XbY3W8dyTY4/R3Pr/AAiLEhdwup8b+Jscgo29nlVnkZ99UWqH4bf2qeiB2CTvXi/66TrajmCEEjkUo/CFw4HU27SjCmF9PIzpTm1L3S7jS0JYJUoECoTSvKMcOKCKlka/SLtyggwyZjhI51gN911upZ62pKYUsFO2BRSCCDQJpWhxFf7wyqkaZWgdCMQqmTVLS3gLb1A3Yt5MslYU1tmWQa4YYU3xFmenMoABstHEqB877h4AVqsO9CH30thjIJBIVhhQV3hxRRnonRsuXLDqaAwt3vB7laIygVRFrIhRxQqFfzynZfOK+Eb2F/Cy9yqy89qabMHjS3I77UQ/A+Y/w+6Sp4hTF7vJlpc5MfiRPN+6MTW+5Kkbg+S5Tmk/GMXFPi396sQe7Cn4oKZJCs5w70NFzvWcXAkGnVuBxCV0SCMoVpjG9WzSMbdq38SmcIYw07uxX6Ss9pr822hH1UgRiuqJXt9olYT5JJHDSJsqPe/yoyDmJlwR/MjZorbPu7f6W7QP/wAGQdp/pSN97ABRt7KclSPHCRTAY5YpmKfZyRFR1Zc7QeVXw2tLHamU+wc0SlufSbMmQsjbW2XAr94ZBouA0+rqmubwKbPS7PVNDTuJuFEXRvC1LNrS4FEqVlCia4UAieppjNvvZX8Uo5Z5Q9mWastnXvl3XUtoCwpZoKpA+/0RRdRSxtu43CyZ8PmiaXP/ALUQ9eB6VnVJmCpbJrQUAwOKVJzZXB08EWW0sckQLNxVqKhjnpw6Hc4cVGXptOXmSgS7Zy64nJySreCQBnxixBE+NpDjdXaCGanDnSmwyupm8T01LMS5QshKUBDlBmUKYk0wBxHRFWnbTySO6Ss6jjgnmc1+4nguVqXrlXmFBTRU4U0oUjA5q5fFD4aWWOS4d7Klhw2eKUWdYA8boufZi1yMyDUB9JSiv1SMocWOfigqZ2tmYlxSdm1Nc08LXTK6l4ESm2NvJUMa4DEEYEEQ+qpTMAQrOI0bqtwliPEJPpP02021tpIQkoz7yUVUSeCpJ+6H6AghsUhibR0Jjed5Xa/X6ez9Vv8AEMQ4ef0SR2qDDHBtNJc71KX0u+FI25lIS43iQkUykjGoA/WGfkrENFVknQeVBh1YI3auU3a7NFgW7t8m6hZq622oE/tJoaK5d4/3gnpgycPHBNrqRsFQLc0kKAufb7UshYcBJUQRkiuAFKRcqYHSWsVq4nRyzyAx8LZqzyV8ZdxxCEpWCs5I3IGf0xnSYc8NJc5Y02HzxNu7h3qyxnkDg1UTkiAcUioV/PKdl84r4RvYX8LL3KrLz2ppsweNLcjvtRD8D5j/AA+6Sp4hTF7vJlpc5MfiRPN+6MTW+5Kkbg+S5Tmk/GMXFPi396sQe7Cn4oWUyIS5BCFwl5RtFShCUnNuQBXoiaWdz7ApbrvEaRcHZNtSgpSElQpQkAnDEYw9sz2N0W8EofbcuxHpiMG5uUl7psiz2k1o2gVGSaJAqDnBwzRM6qlP8inOkcV5NlMeab1R8oXa5bc4pdc4L03ZzSSFJbQCMxCQCOQwj6iRw5xQZHFdJqVQ4KOISscYB5YYyaRm/SKaHuZvC5SlmstmrbaEHhCQD0w91Q9/FycZXO4pypIIoQCDnBzekREHuYbtUd7FMk2KxlZW0t14ckROaqcjcVKZnWtdPkjkiAuJPtKMaRTWas1pw1cbQs8JSCYkbUSM3aRThK9m4LpLSqGxRCEoH7oA6eGGySveN5ukc8u4oek21kKUhKiMxIBh7J3sZYIBXeIm3G8FImzdntAkhtAJqCQkDA5xycUSmomta6XWFeO5bPmm9UfKFFXKP5FOErkrdmspIIbQCDUEJGHHA6rlItdDpSeKdxAN/FRogA9pCoV+/Kdl84r4Rv4V8LL3KrNz2ppsweNLcjvtRD8D5j/D7pKniFYLek1vSNoNtpylqdmQkDOTlk0HRElU8R4k1zuCI2kwlVS72yGiVlGZdyUmStpAQrcACorvE1havCTPM6UPFimxz6LQLKR8K7WiTOqn5xX5Cf8AMCftQyR4V2tEmdVPzheQ3/MCNqGSPCu1okzqp+cJyE/5gSbT2I8K7WiTOqn5wchP+YEu1DJHhXa0SZ1U/OF5Df8AMCNqGSTwrtaJM6qfnCchO+YEbUMkvhXa0SZ1U/OF5Cd8wJdr7EeFdrRJnVT84TkJ3zAja+xJ4V2tEmdVPzg5Cf8AMCTauxL4V2tEmdVPzg5Cf0yBG15hHhXa0SZ1U/OA4E75gQarsR4V2tEmdVPzheQnj/kCNqGSPCu1okzqp+cNOAOJuZAjauxJ4V2tEmdVPzheQXfMCXa+xL4V2tEmdVPzgGBP6ZAgVeYR4V2tEmdVPzheQn/MCTauxJ4V2tEmdVPzhDgT/mBG1diXwrtaJM6qfnCcgH5gRtQySeFdrRJnVT84UYE8f8gRtQyR4V2tEmdVPzg5Bf8AMCNq7EvhXa0SZ1U/OF5Df8wI2oZJPCu1okzqp+cJyE75gQaoZJfCu1okzqp+cLyE699YEbUMlGrttVp2lJKZl3kJl1FTilpoAM9a1oM0WmUwoqZ4e4G6jL9Y8WCebL53UtyO+1EV8D5j+/8A2pKkbwr9b7SpR1x4jKlXCFrIIyml0AUckndIVQHDEGucHC7imHa8aTeIUMEugLFRffpKeeOovqxgjC6of/VZ2iMI79ZTzx9WvqwvJlVl5o2mNHfrKeePq19WDkyqy80bTGjv1lPPH1a+rByZVZeaNpjR36ynnj6tfVg5MqsvNG0xo79ZTzx9WvqwcmVWXmjaY0d+sp54+rX1YOTKrLzRtMaO/WU88fVr6sHJlVl5o2mNHfrKeePq19WDkyqy80bTGjv1lPPH1a+rByZVZeaNpjR36ynnj6tfVg5MqsvNG0xo79ZTzx9WvqwcmVWXmjaY0d+sp54+rX1YOTKrLzRtMaO/WU88fVr6sHJlVl5o2mNHfrKeePq19WDkyqy80bTGjv1lPPH1a+rByZVZeaNpjR36ynnj6tfVg5MqsvNG0xo79ZTzx9WvqwcmVWXmjaY0d+sp54+rX1YOTKrLzRtMaO/WU88fVr6sHJlVl5o2mNHfrKeePq19WDkyqy80bTGjv1lPPH1a+rByZVZeaNpjR36ynnj6tfVg5MqsvNG0xo79JTzx1F9WDkyqy80bTGhV9JTzqjxZC/iKQowupduP9o2lilpC66Zqr042KKCQy2SFFCBUlSiKjLUVYgEgUEdNQUYp4rdJVOaXSdd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C:\Documents and Settings\123\Рабочий стол\images (5).jpg"/>
          <p:cNvPicPr>
            <a:picLocks noChangeAspect="1" noChangeArrowheads="1"/>
          </p:cNvPicPr>
          <p:nvPr/>
        </p:nvPicPr>
        <p:blipFill>
          <a:blip r:embed="rId3"/>
          <a:srcRect t="1474" b="1474"/>
          <a:stretch>
            <a:fillRect/>
          </a:stretch>
        </p:blipFill>
        <p:spPr bwMode="auto">
          <a:xfrm>
            <a:off x="460375" y="3452294"/>
            <a:ext cx="4246718" cy="2704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Documents and Settings\123\Рабочий стол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7744" y="3452294"/>
            <a:ext cx="3312368" cy="2704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179388" y="500063"/>
            <a:ext cx="8785225" cy="4619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cs typeface="Arial" pitchFamily="34" charset="0"/>
              </a:rPr>
              <a:t>Peer pressure</a:t>
            </a:r>
            <a:r>
              <a:rPr lang="ru-RU" sz="2400" b="1" dirty="0">
                <a:solidFill>
                  <a:prstClr val="white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388" y="981075"/>
            <a:ext cx="8785225" cy="36830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What do you associate the word “peer pressure” with?</a:t>
            </a:r>
          </a:p>
        </p:txBody>
      </p:sp>
      <p:pic>
        <p:nvPicPr>
          <p:cNvPr id="12292" name="Picture 2" descr="C:\Documents and Settings\User\Рабочий стол\Peer pressure\500_F_68336355_IZg5dbPgjVJGqUgGiUgR0wNmCzJBxtJ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8785225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08618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Handling peer pressure</a:t>
            </a:r>
            <a:endParaRPr lang="ru-RU" sz="4400" b="1" dirty="0"/>
          </a:p>
        </p:txBody>
      </p:sp>
      <p:pic>
        <p:nvPicPr>
          <p:cNvPr id="24578" name="Picture 2" descr="C:\Documents and Settings\123\Рабочий стол\images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214686"/>
            <a:ext cx="5468622" cy="318072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1643050"/>
            <a:ext cx="8143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sz="2800" i="1" dirty="0" smtClean="0"/>
              <a:t>What can you suggest doing to handle peer pressure?</a:t>
            </a:r>
          </a:p>
          <a:p>
            <a:r>
              <a:rPr lang="en-US" sz="2800" i="1" smtClean="0"/>
              <a:t>                 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idioms</a:t>
            </a:r>
            <a:endParaRPr lang="ru-RU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500174"/>
            <a:ext cx="835824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000" dirty="0" smtClean="0"/>
              <a:t> </a:t>
            </a:r>
            <a:r>
              <a:rPr lang="en-US" sz="2400" b="1" dirty="0" smtClean="0"/>
              <a:t>one in a million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</a:t>
            </a:r>
            <a:r>
              <a:rPr lang="en-US" sz="2400" b="1" dirty="0" smtClean="0"/>
              <a:t>a hundred and one reasons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</a:t>
            </a:r>
            <a:r>
              <a:rPr lang="en-US" sz="2400" b="1" dirty="0" smtClean="0"/>
              <a:t>at sixes and sevens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</a:t>
            </a:r>
            <a:r>
              <a:rPr lang="en-US" sz="2400" b="1" dirty="0" smtClean="0"/>
              <a:t>in two minds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</a:t>
            </a:r>
            <a:r>
              <a:rPr lang="en-US" sz="2400" b="1" dirty="0" smtClean="0"/>
              <a:t>six of one and half a dozen of the other</a:t>
            </a:r>
          </a:p>
          <a:p>
            <a:endParaRPr lang="en-US" sz="2400" dirty="0" smtClean="0"/>
          </a:p>
          <a:p>
            <a:r>
              <a:rPr lang="en-US" sz="2600" dirty="0" smtClean="0"/>
              <a:t>There are ______________why you should resist peer pressure. It’s not even worth being  __________! Boost your confidence and self-esteem (frankly speaking, they are _____________) and remember you are unique, _______________. You must be strong and assertive. Are you still _______________? Come on, you can do it!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428625" y="500063"/>
            <a:ext cx="8358188" cy="46196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cs typeface="Arial" pitchFamily="34" charset="0"/>
              </a:rPr>
              <a:t>Монолог-рассуждение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313" y="1125538"/>
            <a:ext cx="8280400" cy="329247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u="sng" dirty="0">
                <a:solidFill>
                  <a:prstClr val="black"/>
                </a:solidFill>
              </a:rPr>
              <a:t>Task 4.</a:t>
            </a:r>
            <a:r>
              <a:rPr lang="en-US" sz="1600" b="1" dirty="0">
                <a:solidFill>
                  <a:prstClr val="black"/>
                </a:solidFill>
              </a:rPr>
              <a:t>  Study the two photographs. In 1.5 minutes be ready to compare and contrast the photographs: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</a:rPr>
              <a:t>Give a brief description of the photos (action, location)</a:t>
            </a:r>
            <a:endParaRPr lang="ru-RU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</a:rPr>
              <a:t>Say what the pictures have in common</a:t>
            </a:r>
            <a:endParaRPr lang="ru-RU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</a:rPr>
              <a:t>Say in what way they are different</a:t>
            </a:r>
            <a:endParaRPr lang="ru-RU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</a:rPr>
              <a:t>Say which of the walks presented in the pictures you’d prefer.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</a:rPr>
              <a:t>Explain why.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You will speak for not more than 2 minutes. You have to speak continuously.</a:t>
            </a:r>
            <a:endParaRPr lang="ru-RU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9BBB59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</a:rPr>
              <a:t>For lexical support look at p.16.</a:t>
            </a:r>
            <a:endParaRPr lang="ru-RU" sz="1600" b="1" dirty="0">
              <a:solidFill>
                <a:srgbClr val="9BBB59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770438"/>
            <a:ext cx="3022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770438"/>
            <a:ext cx="29210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3401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ре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450</TotalTime>
  <Words>247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Аптека</vt:lpstr>
      <vt:lpstr>Трек</vt:lpstr>
      <vt:lpstr>1_Трек</vt:lpstr>
      <vt:lpstr>2_Трек</vt:lpstr>
      <vt:lpstr>Презентация PowerPoint</vt:lpstr>
      <vt:lpstr>Презентация PowerPoint</vt:lpstr>
      <vt:lpstr>Peer Pressure</vt:lpstr>
      <vt:lpstr>Презентация PowerPoint</vt:lpstr>
      <vt:lpstr>Handling peer pressure</vt:lpstr>
      <vt:lpstr>idioms</vt:lpstr>
      <vt:lpstr>Презентация PowerPoint</vt:lpstr>
    </vt:vector>
  </TitlesOfParts>
  <Company>Лицей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</dc:title>
  <dc:creator>Татьяна А. Шпак</dc:creator>
  <cp:lastModifiedBy>ROMAN 73</cp:lastModifiedBy>
  <cp:revision>38</cp:revision>
  <dcterms:created xsi:type="dcterms:W3CDTF">2015-10-21T06:56:18Z</dcterms:created>
  <dcterms:modified xsi:type="dcterms:W3CDTF">2017-10-10T18:56:47Z</dcterms:modified>
</cp:coreProperties>
</file>