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764704"/>
            <a:ext cx="64807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МИРОВАЯ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ХУДОЖЕСТВЕННАЯ</a:t>
            </a: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КУЛЬТУРА</a:t>
            </a:r>
          </a:p>
          <a:p>
            <a:pPr algn="ctr"/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класс</a:t>
            </a:r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ВВЕДЕНИЕ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Cultura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лат.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возделывание земли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492896"/>
            <a:ext cx="8933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Cultura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animi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лат.</a:t>
            </a:r>
            <a:r>
              <a:rPr lang="en-US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обработка и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совершенствование души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916832"/>
            <a:ext cx="82809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– совокупность достижений общества в результате материального и духовного развития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772816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- это не только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но и сам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ПРОЦЕСС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творческой деятельности человека.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077072"/>
            <a:ext cx="86764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КУЛЬТУРА  НЕ   СУЩЕСТВУЕТ   </a:t>
            </a:r>
          </a:p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   ЧЕЛОВЕКА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700808"/>
            <a:ext cx="77768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История зарождения и развития человеческого общества есть история зарождения и развития культуры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548680"/>
            <a:ext cx="4248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Этапы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124744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Первобытная культура;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Древневосточная культура;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Античная;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Средневековая;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Культура эпохи Возрождения;</a:t>
            </a:r>
          </a:p>
          <a:p>
            <a:pPr>
              <a:buFontTx/>
              <a:buChar char="-"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Эпохи Просвещения;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Нового времени и др.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260648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Формы  культуры</a:t>
            </a:r>
            <a:endParaRPr lang="ru-RU" sz="32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268760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МАТЕРИАЛЬНАЯ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126876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ДУХОВНАЯ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988840"/>
            <a:ext cx="34563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Вся сфера материально-производственной деятельности человека и ее результаты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916832"/>
            <a:ext cx="331236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Сфера духовного производства и его результаты, т.е. сфера сознания</a:t>
            </a:r>
            <a:endParaRPr lang="ru-RU" sz="2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941168"/>
            <a:ext cx="3779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Жилище, орудия труда, предметы повседневного спроса, одежда, транспорт и т. д.</a:t>
            </a:r>
            <a:endParaRPr lang="ru-RU" sz="24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7536" y="4365104"/>
            <a:ext cx="4176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Наука, нравственность, воспитание, просвещение, право, философия, искусство, литература, фольклор, религия и т.п.</a:t>
            </a:r>
            <a:endParaRPr lang="ru-RU" sz="2400" b="1" i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2699792" y="836712"/>
            <a:ext cx="864096" cy="43204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5148064" y="908720"/>
            <a:ext cx="864096" cy="3600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20888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МАТЕРИАЛЬНАЯ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ДУХОВНАЯ 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4716016" y="2708920"/>
            <a:ext cx="936104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47256" y="3501008"/>
            <a:ext cx="4212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КНИГА,  КАРТИНА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836712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ИСКУССТВО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– образное отражение окружающей действительности.</a:t>
            </a:r>
          </a:p>
          <a:p>
            <a:pPr algn="ctr"/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черты искусства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 образность, познавательная ценность, оценочная грань, нравственная сила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60648"/>
            <a:ext cx="6552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  ИСКУССТВА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971600" y="908720"/>
            <a:ext cx="864096" cy="172819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трелка вниз 4"/>
          <p:cNvSpPr/>
          <p:nvPr/>
        </p:nvSpPr>
        <p:spPr>
          <a:xfrm>
            <a:off x="4211960" y="908720"/>
            <a:ext cx="792088" cy="172819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660232" y="908720"/>
            <a:ext cx="864096" cy="172819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0" y="2852936"/>
            <a:ext cx="3131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ПРОСТРАНСТВЕННЫЕ (пластические)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2852936"/>
            <a:ext cx="23762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ВРЕМЕННЫЕ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12160" y="2852936"/>
            <a:ext cx="3131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ПРОСТРАНСТВЕННО - ВРЕМЕННЫЕ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5157192"/>
            <a:ext cx="8424936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Живопись, графика, музыка, литература, декоративно-прикладное искусство, дизайн, танец, театр, кино, скульптура, архитектура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218</Words>
  <Application>Microsoft Office PowerPoint</Application>
  <PresentationFormat>Экран (4:3)</PresentationFormat>
  <Paragraphs>42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18</cp:revision>
  <dcterms:created xsi:type="dcterms:W3CDTF">2017-09-06T10:50:03Z</dcterms:created>
  <dcterms:modified xsi:type="dcterms:W3CDTF">2017-09-06T11:54:15Z</dcterms:modified>
</cp:coreProperties>
</file>