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44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18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1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3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62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44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104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88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364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5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38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B1DD-C359-4FF5-ABDB-36CB9FCDA610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79C4B-D025-4370-9DBF-EDA8FDDA8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95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48276" y="1828083"/>
            <a:ext cx="59554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ВИДЫ   ИСКУССТВА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48276" y="2751413"/>
            <a:ext cx="5955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  ЗНАНИЙ</a:t>
            </a:r>
          </a:p>
        </p:txBody>
      </p:sp>
    </p:spTree>
    <p:extLst>
      <p:ext uri="{BB962C8B-B14F-4D97-AF65-F5344CB8AC3E}">
        <p14:creationId xmlns:p14="http://schemas.microsoft.com/office/powerpoint/2010/main" val="30299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509665"/>
            <a:ext cx="11647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1.Какие из видов искусства относятся к временным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8269" y="1828800"/>
            <a:ext cx="61759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 Танец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Музыка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Архитектура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Скульптура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484892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509665"/>
            <a:ext cx="11647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2.Какие из видов искусства относятся к пластическим?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8269" y="1828800"/>
            <a:ext cx="61759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 Танец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Живопись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Архитектура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Скульптура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Музыка</a:t>
            </a:r>
          </a:p>
        </p:txBody>
      </p:sp>
    </p:spTree>
    <p:extLst>
      <p:ext uri="{BB962C8B-B14F-4D97-AF65-F5344CB8AC3E}">
        <p14:creationId xmlns:p14="http://schemas.microsoft.com/office/powerpoint/2010/main" val="2810898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509665"/>
            <a:ext cx="116473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3.Какие из видов искусства относятся к пространственно-временным?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8269" y="1828800"/>
            <a:ext cx="61759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 Танец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Живопись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Дизайн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Скульптура</a:t>
            </a:r>
          </a:p>
          <a:p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Кино</a:t>
            </a:r>
          </a:p>
        </p:txBody>
      </p:sp>
    </p:spTree>
    <p:extLst>
      <p:ext uri="{BB962C8B-B14F-4D97-AF65-F5344CB8AC3E}">
        <p14:creationId xmlns:p14="http://schemas.microsoft.com/office/powerpoint/2010/main" val="1188007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723" y="164891"/>
            <a:ext cx="11647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Определите вид искусства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495" y="1002435"/>
            <a:ext cx="7660262" cy="521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21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194871"/>
            <a:ext cx="11647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Определите вид искусства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593" y="902757"/>
            <a:ext cx="7511958" cy="570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48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194871"/>
            <a:ext cx="11647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Определите вид искусства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826" y="902757"/>
            <a:ext cx="5505294" cy="595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5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194871"/>
            <a:ext cx="11647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Определите вид искусства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32" y="1382842"/>
            <a:ext cx="5451423" cy="40885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696" y="1382841"/>
            <a:ext cx="6475109" cy="408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8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194871"/>
            <a:ext cx="11647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Назовите произведение искусства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311" y="1023079"/>
            <a:ext cx="5962729" cy="566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81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194871"/>
            <a:ext cx="11647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Назовите произведение искусства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173" y="1057556"/>
            <a:ext cx="9230194" cy="553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43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4644" y="194871"/>
            <a:ext cx="11647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К какому понятию относится определение?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9234" y="2068642"/>
            <a:ext cx="95487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образное отражение окружающей действительности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27330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9967" y="119204"/>
            <a:ext cx="4661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Проверь  себя!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3987" y="884420"/>
            <a:ext cx="66256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 Д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Б, В, Г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А, Д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Театр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Живопись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Архитектура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Декоративно-прикладное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Хохломская роспись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Гжель</a:t>
            </a:r>
          </a:p>
          <a:p>
            <a:pPr marL="342900" indent="-342900">
              <a:buAutoNum type="arabicPeriod"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Искусство </a:t>
            </a:r>
          </a:p>
        </p:txBody>
      </p:sp>
    </p:spTree>
    <p:extLst>
      <p:ext uri="{BB962C8B-B14F-4D97-AF65-F5344CB8AC3E}">
        <p14:creationId xmlns:p14="http://schemas.microsoft.com/office/powerpoint/2010/main" val="4247211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19980" y="119204"/>
            <a:ext cx="3881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Оцени себя!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3141" y="1798820"/>
            <a:ext cx="72252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5  - отметка «2»</a:t>
            </a:r>
          </a:p>
          <a:p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5-6 – отметка «3»</a:t>
            </a:r>
          </a:p>
          <a:p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7-8 – отметка «4»</a:t>
            </a:r>
          </a:p>
          <a:p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 – отметка «5»</a:t>
            </a:r>
          </a:p>
        </p:txBody>
      </p:sp>
    </p:spTree>
    <p:extLst>
      <p:ext uri="{BB962C8B-B14F-4D97-AF65-F5344CB8AC3E}">
        <p14:creationId xmlns:p14="http://schemas.microsoft.com/office/powerpoint/2010/main" val="9579638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183</Words>
  <Application>Microsoft Office PowerPoint</Application>
  <PresentationFormat>Широкоэкранный</PresentationFormat>
  <Paragraphs>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school</dc:creator>
  <cp:lastModifiedBy>school</cp:lastModifiedBy>
  <cp:revision>7</cp:revision>
  <dcterms:created xsi:type="dcterms:W3CDTF">2017-01-23T18:17:48Z</dcterms:created>
  <dcterms:modified xsi:type="dcterms:W3CDTF">2017-01-23T19:03:36Z</dcterms:modified>
</cp:coreProperties>
</file>