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8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808000"/>
    <a:srgbClr val="669900"/>
    <a:srgbClr val="339966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5085184"/>
            <a:ext cx="5976664" cy="1584176"/>
          </a:xfrm>
        </p:spPr>
        <p:txBody>
          <a:bodyPr/>
          <a:lstStyle/>
          <a:p>
            <a:pPr algn="r"/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Электронные дидактические материалы </a:t>
            </a:r>
            <a:endParaRPr lang="ru-RU" sz="1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</a:t>
            </a: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теме «Текстовый редактор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</a:t>
            </a: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составила: Екимова И.Г., учитель информатики и ИКТ 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МБОУ «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Отрадненская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СОШ №2»</a:t>
            </a:r>
            <a:endParaRPr lang="ru-RU" b="1" kern="10" dirty="0">
              <a:ln w="50800"/>
              <a:solidFill>
                <a:srgbClr val="808000"/>
              </a:solidFill>
              <a:latin typeface="Arial"/>
              <a:cs typeface="Arial"/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475656" y="1844824"/>
            <a:ext cx="6984776" cy="223224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600" b="1" kern="10" dirty="0" smtClean="0">
                <a:ln w="50800"/>
                <a:solidFill>
                  <a:srgbClr val="8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КРОССВОРД</a:t>
            </a:r>
          </a:p>
          <a:p>
            <a:pPr algn="ctr"/>
            <a:r>
              <a:rPr lang="ru-RU" sz="3600" b="1" kern="10" dirty="0" smtClean="0">
                <a:ln w="50800"/>
                <a:solidFill>
                  <a:srgbClr val="808000"/>
                </a:solidFill>
                <a:latin typeface="Arial"/>
                <a:cs typeface="Arial"/>
              </a:rPr>
              <a:t>Обработка текстовой </a:t>
            </a:r>
          </a:p>
          <a:p>
            <a:pPr algn="ctr"/>
            <a:r>
              <a:rPr lang="ru-RU" sz="3600" b="1" kern="10" dirty="0" smtClean="0">
                <a:ln w="50800"/>
                <a:solidFill>
                  <a:srgbClr val="808000"/>
                </a:solidFill>
                <a:latin typeface="Arial"/>
                <a:cs typeface="Arial"/>
              </a:rPr>
              <a:t>информации</a:t>
            </a:r>
            <a:endParaRPr lang="ru-RU" sz="3600" b="1" kern="10" dirty="0">
              <a:ln w="50800"/>
              <a:solidFill>
                <a:srgbClr val="808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686800" cy="1143000"/>
          </a:xfrm>
        </p:spPr>
        <p:txBody>
          <a:bodyPr/>
          <a:lstStyle/>
          <a:p>
            <a:pPr marL="1165225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Операция </a:t>
            </a: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над фрагментом с целью его 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последующего </a:t>
            </a: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повторения.</a:t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686800" cy="1070992"/>
          </a:xfrm>
        </p:spPr>
        <p:txBody>
          <a:bodyPr/>
          <a:lstStyle/>
          <a:p>
            <a:pPr marL="1165225" lvl="0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Текст, созданный с помощью текстового редактора, вместе с включёнными в него нетекстовыми материалами.</a:t>
            </a:r>
            <a:r>
              <a:rPr lang="ru-RU" sz="2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К    У   М 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65225" lvl="0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Форма курсора, когда он указывает место для ввода с клавиатуры очередного символа.</a:t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1070992"/>
          </a:xfrm>
        </p:spPr>
        <p:txBody>
          <a:bodyPr/>
          <a:lstStyle/>
          <a:p>
            <a:pPr marL="1165225" lvl="0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Всевозможные операции по приданию документу вида, который он будет иметь на бумаге.</a:t>
            </a: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3068960"/>
            <a:ext cx="56166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1070992"/>
          </a:xfrm>
        </p:spPr>
        <p:txBody>
          <a:bodyPr/>
          <a:lstStyle/>
          <a:p>
            <a:pPr marL="1165225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Некоторое количество рядом стоящих символов, которые можно рассматривать как единое целое.</a:t>
            </a: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1070992"/>
          </a:xfrm>
        </p:spPr>
        <p:txBody>
          <a:bodyPr/>
          <a:lstStyle/>
          <a:p>
            <a:pPr marL="1165225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Форма указателя мыши (подведённого к левой границе текста) при выделении строки. </a:t>
            </a: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4077072"/>
            <a:ext cx="28083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   Т    Р    Е    Л    К    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1070992"/>
          </a:xfrm>
        </p:spPr>
        <p:txBody>
          <a:bodyPr/>
          <a:lstStyle/>
          <a:p>
            <a:pPr marL="1165225" lvl="0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Изменение вида левого и правого краёв документа.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4077072"/>
            <a:ext cx="28083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   Т    Р    Е    Л    К    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4365104"/>
            <a:ext cx="51125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   Ы     Р    А    В    Н    И    В    А    Н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686800" cy="1070992"/>
          </a:xfrm>
        </p:spPr>
        <p:txBody>
          <a:bodyPr/>
          <a:lstStyle/>
          <a:p>
            <a:pPr marL="1165225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Выравнивание текста, при котором с обеих сторон каждой строки ширина свободного пространства одинакова.</a:t>
            </a: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5085184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Ц    Е   Н    Т     Р    И     Р    О    В    А    Н 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99592" y="4077072"/>
            <a:ext cx="28083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   Т    Р    Е    Л    К    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63888" y="4365104"/>
            <a:ext cx="51125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   Ы     Р    А    В    Н    И    В    А    Н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686800" cy="1070992"/>
          </a:xfrm>
        </p:spPr>
        <p:txBody>
          <a:bodyPr/>
          <a:lstStyle/>
          <a:p>
            <a:pPr marL="1165225" lvl="0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Фрагмент текста между двумя последовательными нажатиями клавиши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Enter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40252" y="5085184"/>
            <a:ext cx="21962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    Б    З    А    Ц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87624" y="5085184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Ц    Е   Н    Т     Р    И     Р    О    В    А    Н 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592" y="4077072"/>
            <a:ext cx="28083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   Т    Р    Е    Л    К    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63888" y="4365104"/>
            <a:ext cx="51125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   Ы     Р    А    В    Н    И    В    А    Н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686800" cy="1070992"/>
          </a:xfrm>
        </p:spPr>
        <p:txBody>
          <a:bodyPr/>
          <a:lstStyle/>
          <a:p>
            <a:pPr marL="1165225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горизонтали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Вид кнопки на панели форматирования, означающей «найти и заменить».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7544" y="6093296"/>
            <a:ext cx="28803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    И    Н   О   К    Л    Ь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840252" y="5085184"/>
            <a:ext cx="21962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    Б    З    А    Ц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87624" y="5085184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Ц    Е   Н    Т     Р    И     Р    О    В    А    Н 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99592" y="4077072"/>
            <a:ext cx="28083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   Т    Р    Е    Л    К    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63888" y="4365104"/>
            <a:ext cx="51125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   Ы     Р    А    В    Н    И    В    А    Н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686800" cy="1070992"/>
          </a:xfrm>
        </p:spPr>
        <p:txBody>
          <a:bodyPr/>
          <a:lstStyle/>
          <a:p>
            <a:pPr marL="1165225" lvl="0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</a:t>
            </a:r>
            <a:r>
              <a:rPr lang="ru-RU" sz="22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u="sng" dirty="0" smtClean="0">
                <a:latin typeface="Arial" pitchFamily="34" charset="0"/>
                <a:cs typeface="Arial" pitchFamily="34" charset="0"/>
              </a:rPr>
              <a:t>вертикали</a:t>
            </a:r>
            <a:r>
              <a:rPr lang="ru-RU" sz="22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Более мощная, чем текстовый редактор, программа обработки текстов.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5400000">
            <a:off x="359532" y="5049180"/>
            <a:ext cx="302433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П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О   Ц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С   С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Р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7544" y="6093296"/>
            <a:ext cx="28803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    И    Н   О   К    Л    Ь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40252" y="5085184"/>
            <a:ext cx="21962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    Б    З    А    Ц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87624" y="5085184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Ц    Е   Н    Т     Р    И     Р    О    В    А    Н 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99592" y="4077072"/>
            <a:ext cx="28083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   Т    Р    Е    Л    К    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63888" y="4365104"/>
            <a:ext cx="51125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   Ы     Р    А    В    Н    И    В    А    Н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686800" cy="1070992"/>
          </a:xfrm>
        </p:spPr>
        <p:txBody>
          <a:bodyPr/>
          <a:lstStyle/>
          <a:p>
            <a:pPr marL="1165225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</a:t>
            </a:r>
            <a:r>
              <a:rPr lang="ru-RU" sz="2200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u="sng" dirty="0" smtClean="0">
                <a:latin typeface="Arial" pitchFamily="34" charset="0"/>
                <a:cs typeface="Arial" pitchFamily="34" charset="0"/>
              </a:rPr>
              <a:t>вертикали</a:t>
            </a:r>
            <a:r>
              <a:rPr lang="ru-RU" sz="22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ru-RU" sz="22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Полный набор букв алфавита с общим стилем их изображения.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5400000">
            <a:off x="2735796" y="2672916"/>
            <a:ext cx="158417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24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Ш</a:t>
            </a:r>
          </a:p>
          <a:p>
            <a:pPr algn="ctr">
              <a:spcBef>
                <a:spcPts val="18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И</a:t>
            </a:r>
          </a:p>
          <a:p>
            <a:pPr algn="ctr">
              <a:spcBef>
                <a:spcPts val="24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Т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7544" y="6093296"/>
            <a:ext cx="28803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    И    Н   О   К    Л    Ь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40252" y="5085184"/>
            <a:ext cx="21962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    Б    З    А    Ц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87624" y="5085184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Ц    Е   Н    Т     Р    И     Р    О    В    А    Н 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99592" y="4077072"/>
            <a:ext cx="28083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   Т    Р    Е    Л    К    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63888" y="4365104"/>
            <a:ext cx="51125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   Ы     Р    А    В    Н    И    В    А    Н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5400000">
            <a:off x="359532" y="5049180"/>
            <a:ext cx="302433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П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О   Ц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С   С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Р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686800" cy="1070992"/>
          </a:xfrm>
        </p:spPr>
        <p:txBody>
          <a:bodyPr/>
          <a:lstStyle/>
          <a:p>
            <a:pPr marL="1165225" lvl="0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2200" b="1" u="sng" dirty="0" smtClean="0">
                <a:latin typeface="Arial" pitchFamily="34" charset="0"/>
                <a:cs typeface="Arial" pitchFamily="34" charset="0"/>
              </a:rPr>
              <a:t>вертикали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22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Этап подготовки документа на компьютере, при котором документ просматривается, исправляются обнаруженные в нём ошибки, вносятся необходимые изменения.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вопрос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3131840" y="3645024"/>
            <a:ext cx="482453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Е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А</a:t>
            </a: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К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И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О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А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И</a:t>
            </a: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Е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5400000">
            <a:off x="2735796" y="2672916"/>
            <a:ext cx="158417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24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Ш</a:t>
            </a:r>
          </a:p>
          <a:p>
            <a:pPr algn="ctr">
              <a:spcBef>
                <a:spcPts val="18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И</a:t>
            </a:r>
          </a:p>
          <a:p>
            <a:pPr algn="ctr">
              <a:spcBef>
                <a:spcPts val="24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Т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7544" y="6093296"/>
            <a:ext cx="28803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    И    Н   О   К    Л    Ь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40252" y="5085184"/>
            <a:ext cx="21962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    Б    З    А    Ц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87624" y="5085184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Ц    Е   Н    Т     Р    И     Р    О    В    А    Н 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99592" y="4077072"/>
            <a:ext cx="28083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   Т    Р    Е    Л    К    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563888" y="4365104"/>
            <a:ext cx="51125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   Ы     Р    А    В    Н    И    В    А    Н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 О    К    У    М   Е    Н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83768" y="2420888"/>
            <a:ext cx="20882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 Е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 rot="5400000">
            <a:off x="359532" y="5049180"/>
            <a:ext cx="302433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П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О   Ц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С   С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Р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67543" y="1412768"/>
          <a:ext cx="8496936" cy="5317008"/>
        </p:xfrm>
        <a:graphic>
          <a:graphicData uri="http://schemas.openxmlformats.org/drawingml/2006/table">
            <a:tbl>
              <a:tblPr/>
              <a:tblGrid>
                <a:gridCol w="40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46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313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195" marR="6195" marT="61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1070992"/>
          </a:xfrm>
        </p:spPr>
        <p:txBody>
          <a:bodyPr/>
          <a:lstStyle/>
          <a:p>
            <a:pPr marL="1165225" indent="-1165225" algn="l"/>
            <a:r>
              <a:rPr lang="ru-RU" sz="2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2200" b="1" u="sng" dirty="0" smtClean="0">
                <a:latin typeface="Arial" pitchFamily="34" charset="0"/>
                <a:cs typeface="Arial" pitchFamily="34" charset="0"/>
              </a:rPr>
              <a:t>вертикали</a:t>
            </a:r>
            <a:r>
              <a:rPr lang="ru-RU" sz="22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22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Этап ввода текста с клавиатуры.</a:t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 smtClean="0">
                <a:latin typeface="Arial" pitchFamily="34" charset="0"/>
                <a:cs typeface="Arial" pitchFamily="34" charset="0"/>
              </a:rPr>
            </a:b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4" y="6309320"/>
            <a:ext cx="1512168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Ответ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44208" y="6309320"/>
            <a:ext cx="2376264" cy="36004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  <a:hlinkClick r:id="" action="ppaction://hlinkshowjump?jump=nextslide"/>
              </a:rPr>
              <a:t>Следующий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1412776"/>
            <a:ext cx="432048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    О    П    И    Р 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2060848"/>
            <a:ext cx="309634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Д   О    К    У   М    Е    Н     Т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776" y="2420888"/>
            <a:ext cx="194421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Ч   Е    Р    Т    А    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3068960"/>
            <a:ext cx="54726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 О    Р    М    А    Т    И    Р   О    В    А    Н    И    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3717032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   Р    А    Г    М    Е    Н    Т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4077072"/>
            <a:ext cx="280831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С   Т    Р    Е    Л    К    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79912" y="4365104"/>
            <a:ext cx="468052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   Ы    Р    А    В    Н    И     В    А    Н   И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5085184"/>
            <a:ext cx="51125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Ц    Е   Н    Т     Р    И    Р    О    В    А    Н    И     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47756" y="5085184"/>
            <a:ext cx="201673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    Б    З   А    Ц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5400000">
            <a:off x="287524" y="5049180"/>
            <a:ext cx="31683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12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П</a:t>
            </a:r>
          </a:p>
          <a:p>
            <a:pPr algn="ctr">
              <a:spcBef>
                <a:spcPts val="12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О   Ц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С   С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Р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6093296"/>
            <a:ext cx="273630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Б    И    Н   О   К    Л    Ь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5400000">
            <a:off x="2627784" y="2636912"/>
            <a:ext cx="187220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Ш</a:t>
            </a:r>
          </a:p>
          <a:p>
            <a:pPr algn="ctr">
              <a:spcBef>
                <a:spcPts val="15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И</a:t>
            </a:r>
          </a:p>
          <a:p>
            <a:pPr algn="ctr">
              <a:spcBef>
                <a:spcPts val="24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Т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5400000">
            <a:off x="6660232" y="4941168"/>
            <a:ext cx="180020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18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18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А</a:t>
            </a:r>
          </a:p>
          <a:p>
            <a:pPr algn="ctr">
              <a:spcBef>
                <a:spcPts val="18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    ОР  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5400000">
            <a:off x="3131840" y="3645024"/>
            <a:ext cx="482453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Е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А</a:t>
            </a: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К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И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О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А</a:t>
            </a:r>
          </a:p>
          <a:p>
            <a:pPr algn="ctr">
              <a:spcBef>
                <a:spcPts val="300"/>
              </a:spcBef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И</a:t>
            </a:r>
          </a:p>
          <a:p>
            <a:pPr algn="ctr">
              <a:spcBef>
                <a:spcPts val="300"/>
              </a:spcBef>
            </a:pPr>
            <a:r>
              <a:rPr lang="ru-RU" b="1" dirty="0" smtClean="0">
                <a:solidFill>
                  <a:srgbClr val="C00000"/>
                </a:solidFill>
              </a:rPr>
              <a:t>Е    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2564904"/>
            <a:ext cx="5050904" cy="3273227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6600" b="1" dirty="0" smtClean="0">
                <a:ln w="11430"/>
                <a:solidFill>
                  <a:srgbClr val="CC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Молодцы!!! </a:t>
            </a:r>
            <a:endParaRPr lang="ru-RU" sz="6600" b="1" dirty="0">
              <a:ln w="11430"/>
              <a:solidFill>
                <a:srgbClr val="CC33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15616" y="2636912"/>
            <a:ext cx="2193776" cy="2236192"/>
          </a:xfrm>
          <a:prstGeom prst="roundRect">
            <a:avLst>
              <a:gd name="adj" fmla="val 10000"/>
            </a:avLst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oknot_03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bloknot_03</Template>
  <TotalTime>218</TotalTime>
  <Words>1258</Words>
  <Application>Microsoft Office PowerPoint</Application>
  <PresentationFormat>Экран (4:3)</PresentationFormat>
  <Paragraphs>1741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Comic Sans MS</vt:lpstr>
      <vt:lpstr>Times New Roman</vt:lpstr>
      <vt:lpstr>bloknot_03</vt:lpstr>
      <vt:lpstr> </vt:lpstr>
      <vt:lpstr>По горизонтали: 1. Операция над фрагментом с целью его последующего повторения. </vt:lpstr>
      <vt:lpstr>По горизонтали: 2. Текст, созданный с помощью текстового редактора, вместе с включёнными в него нетекстовыми материалами.  </vt:lpstr>
      <vt:lpstr>По горизонтали: 3. Форма курсора, когда он указывает место для ввода с клавиатуры очередного символа.  </vt:lpstr>
      <vt:lpstr>По горизонтали: 4. Всевозможные операции по приданию документу вида, который он будет иметь на бумаге.  </vt:lpstr>
      <vt:lpstr>По горизонтали: 5. Некоторое количество рядом стоящих символов, которые можно рассматривать как единое целое.  </vt:lpstr>
      <vt:lpstr>По горизонтали: 6. Форма указателя мыши (подведённого к левой границе текста) при выделении строки.   </vt:lpstr>
      <vt:lpstr>По горизонтали: 7. Изменение вида левого и правого краёв документа.   </vt:lpstr>
      <vt:lpstr>По горизонтали: 8. Выравнивание текста, при котором с обеих сторон каждой строки ширина свободного пространства одинакова.  </vt:lpstr>
      <vt:lpstr>По горизонтали: 9. Фрагмент текста между двумя последовательными нажатиями клавиши Enter.   </vt:lpstr>
      <vt:lpstr>По горизонтали: 10. Вид кнопки на панели форматирования, означающей «найти и заменить».   </vt:lpstr>
      <vt:lpstr>По вертикали: 1. Более мощная, чем текстовый редактор, программа обработки текстов.</vt:lpstr>
      <vt:lpstr>По вертикали: 2. Полный набор букв алфавита с общим стилем их изображения.</vt:lpstr>
      <vt:lpstr>По вертикали: 3. Этап подготовки документа на компьютере, при котором документ просматривается, исправляются обнаруженные в нём ошибки, вносятся необходимые изменения. </vt:lpstr>
      <vt:lpstr>По вертикали: 4. Этап ввода текста с клавиатуры.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Alex</dc:creator>
  <cp:lastModifiedBy>Пользователь Windows</cp:lastModifiedBy>
  <cp:revision>26</cp:revision>
  <dcterms:created xsi:type="dcterms:W3CDTF">2015-02-15T16:39:13Z</dcterms:created>
  <dcterms:modified xsi:type="dcterms:W3CDTF">2017-11-14T15:33:20Z</dcterms:modified>
</cp:coreProperties>
</file>