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5" r:id="rId5"/>
    <p:sldId id="266" r:id="rId6"/>
    <p:sldId id="267" r:id="rId7"/>
    <p:sldId id="268" r:id="rId8"/>
    <p:sldId id="259" r:id="rId9"/>
    <p:sldId id="262" r:id="rId10"/>
    <p:sldId id="263" r:id="rId11"/>
    <p:sldId id="260" r:id="rId12"/>
    <p:sldId id="261" r:id="rId13"/>
    <p:sldId id="264" r:id="rId14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E35C0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76" d="100"/>
          <a:sy n="76" d="100"/>
        </p:scale>
        <p:origin x="-390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fr-CA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AFAFC6A-FF90-48A9-8656-578F36E9674D}" type="datetimeFigureOut">
              <a:rPr lang="fr-FR"/>
              <a:pPr/>
              <a:t>19/09/2017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AAADD3-80AD-4172-8DFE-E70FB60C19FB}" type="slidenum">
              <a:rPr lang="fr-CA"/>
              <a:pPr/>
              <a:t>‹#›</a:t>
            </a:fld>
            <a:endParaRPr lang="fr-CA"/>
          </a:p>
        </p:txBody>
      </p:sp>
    </p:spTree>
  </p:cSld>
  <p:clrMapOvr>
    <a:masterClrMapping/>
  </p:clrMapOvr>
  <p:transition>
    <p:newsflash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563D39A-51A3-4116-B71A-9248DD8676F9}" type="datetimeFigureOut">
              <a:rPr lang="fr-FR"/>
              <a:pPr/>
              <a:t>19/09/2017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91F2C6-12E3-4471-9B27-3DF579510881}" type="slidenum">
              <a:rPr lang="fr-CA"/>
              <a:pPr/>
              <a:t>‹#›</a:t>
            </a:fld>
            <a:endParaRPr lang="fr-CA"/>
          </a:p>
        </p:txBody>
      </p:sp>
    </p:spTree>
  </p:cSld>
  <p:clrMapOvr>
    <a:masterClrMapping/>
  </p:clrMapOvr>
  <p:transition>
    <p:newsflash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C74743B-024B-48BE-BA66-B21042C6C727}" type="datetimeFigureOut">
              <a:rPr lang="fr-FR"/>
              <a:pPr/>
              <a:t>19/09/2017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1D76A7-B5C6-4A6E-A9E2-880A9E28ADC1}" type="slidenum">
              <a:rPr lang="fr-CA"/>
              <a:pPr/>
              <a:t>‹#›</a:t>
            </a:fld>
            <a:endParaRPr lang="fr-CA"/>
          </a:p>
        </p:txBody>
      </p:sp>
    </p:spTree>
  </p:cSld>
  <p:clrMapOvr>
    <a:masterClrMapping/>
  </p:clrMapOvr>
  <p:transition>
    <p:newsflash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CA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CA"/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29330B9-5BB4-420B-AA42-7B7BB40AE257}" type="datetimeFigureOut">
              <a:rPr lang="fr-FR"/>
              <a:pPr/>
              <a:t>19/09/2017</a:t>
            </a:fld>
            <a:endParaRPr lang="fr-CA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CA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4E1FD7-DE09-4A0B-9111-57ECBADD1B4E}" type="slidenum">
              <a:rPr lang="fr-CA"/>
              <a:pPr/>
              <a:t>‹#›</a:t>
            </a:fld>
            <a:endParaRPr lang="fr-CA"/>
          </a:p>
        </p:txBody>
      </p:sp>
    </p:spTree>
  </p:cSld>
  <p:clrMapOvr>
    <a:masterClrMapping/>
  </p:clrMapOvr>
  <p:transition>
    <p:newsflash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CA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CA"/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4A392EA-CF8C-4094-8556-811FD0434F14}" type="datetimeFigureOut">
              <a:rPr lang="fr-FR"/>
              <a:pPr/>
              <a:t>19/09/2017</a:t>
            </a:fld>
            <a:endParaRPr lang="fr-CA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CA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6EDCA7-C7A6-4138-B41E-5DC9A87D75F4}" type="slidenum">
              <a:rPr lang="fr-CA"/>
              <a:pPr/>
              <a:t>‹#›</a:t>
            </a:fld>
            <a:endParaRPr lang="fr-CA"/>
          </a:p>
        </p:txBody>
      </p:sp>
    </p:spTree>
  </p:cSld>
  <p:clrMapOvr>
    <a:masterClrMapping/>
  </p:clrMapOvr>
  <p:transition>
    <p:newsflash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fr-CA"/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C0C7A64-A429-4E59-8AAD-315FAA37AD26}" type="datetimeFigureOut">
              <a:rPr lang="fr-FR"/>
              <a:pPr/>
              <a:t>19/09/2017</a:t>
            </a:fld>
            <a:endParaRPr lang="fr-CA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CA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5510DF-10BF-45B0-9C5B-4295DE9009FC}" type="slidenum">
              <a:rPr lang="fr-CA"/>
              <a:pPr/>
              <a:t>‹#›</a:t>
            </a:fld>
            <a:endParaRPr lang="fr-CA"/>
          </a:p>
        </p:txBody>
      </p:sp>
    </p:spTree>
  </p:cSld>
  <p:clrMapOvr>
    <a:masterClrMapping/>
  </p:clrMapOvr>
  <p:transition>
    <p:newsflash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B6CACA0-D6BE-4B54-AE0E-F17E77F04C7C}" type="datetimeFigureOut">
              <a:rPr lang="fr-FR"/>
              <a:pPr/>
              <a:t>19/09/2017</a:t>
            </a:fld>
            <a:endParaRPr lang="fr-CA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CA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F47348-F318-439A-8845-077CF5500551}" type="slidenum">
              <a:rPr lang="fr-CA"/>
              <a:pPr/>
              <a:t>‹#›</a:t>
            </a:fld>
            <a:endParaRPr lang="fr-CA"/>
          </a:p>
        </p:txBody>
      </p:sp>
    </p:spTree>
  </p:cSld>
  <p:clrMapOvr>
    <a:masterClrMapping/>
  </p:clrMapOvr>
  <p:transition>
    <p:newsflash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C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035CE65-356F-41BA-B3D2-050FDC1EB7A9}" type="datetimeFigureOut">
              <a:rPr lang="fr-FR"/>
              <a:pPr/>
              <a:t>19/09/2017</a:t>
            </a:fld>
            <a:endParaRPr lang="fr-CA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CA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D6622B-285D-4D0F-B119-D64BC75C11B2}" type="slidenum">
              <a:rPr lang="fr-CA"/>
              <a:pPr/>
              <a:t>‹#›</a:t>
            </a:fld>
            <a:endParaRPr lang="fr-CA"/>
          </a:p>
        </p:txBody>
      </p:sp>
    </p:spTree>
  </p:cSld>
  <p:clrMapOvr>
    <a:masterClrMapping/>
  </p:clrMapOvr>
  <p:transition>
    <p:newsflash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fr-CA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fr-CA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581A6EB-BCC7-42B0-B735-9355E90F09BB}" type="datetimeFigureOut">
              <a:rPr lang="fr-FR"/>
              <a:pPr/>
              <a:t>19/09/2017</a:t>
            </a:fld>
            <a:endParaRPr lang="fr-CA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CA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8E09E2-CAD8-4B58-A54B-51C731D3DA20}" type="slidenum">
              <a:rPr lang="fr-CA"/>
              <a:pPr/>
              <a:t>‹#›</a:t>
            </a:fld>
            <a:endParaRPr lang="fr-CA"/>
          </a:p>
        </p:txBody>
      </p:sp>
    </p:spTree>
  </p:cSld>
  <p:clrMapOvr>
    <a:masterClrMapping/>
  </p:clrMapOvr>
  <p:transition>
    <p:newsflash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0BC6E8F-3BAD-400A-9958-9FEA9A05E550}" type="datetimeFigureOut">
              <a:rPr lang="fr-FR"/>
              <a:pPr/>
              <a:t>19/09/2017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C634AD-3AC5-487B-88E6-C3FD7F94544E}" type="slidenum">
              <a:rPr lang="fr-CA"/>
              <a:pPr/>
              <a:t>‹#›</a:t>
            </a:fld>
            <a:endParaRPr lang="fr-CA"/>
          </a:p>
        </p:txBody>
      </p:sp>
    </p:spTree>
  </p:cSld>
  <p:clrMapOvr>
    <a:masterClrMapping/>
  </p:clrMapOvr>
  <p:transition>
    <p:newsflash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0DD2232-19F0-47A3-A745-AB2C426E8285}" type="datetimeFigureOut">
              <a:rPr lang="fr-FR"/>
              <a:pPr/>
              <a:t>19/09/2017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2C3892-490E-4CD3-99F9-BAF1DAE336D8}" type="slidenum">
              <a:rPr lang="fr-CA"/>
              <a:pPr/>
              <a:t>‹#›</a:t>
            </a:fld>
            <a:endParaRPr lang="fr-CA"/>
          </a:p>
        </p:txBody>
      </p:sp>
    </p:spTree>
  </p:cSld>
  <p:clrMapOvr>
    <a:masterClrMapping/>
  </p:clrMapOvr>
  <p:transition>
    <p:newsflash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  <a:endParaRPr lang="fr-CA" smtClean="0"/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 smtClean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fld id="{406EC4BB-56E8-4F60-9F22-C305F813E500}" type="datetimeFigureOut">
              <a:rPr lang="fr-FR"/>
              <a:pPr/>
              <a:t>19/09/2017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fld id="{350CCE06-C00E-4EDC-89F5-086CCB16EF16}" type="slidenum">
              <a:rPr lang="fr-CA"/>
              <a:pPr/>
              <a:t>‹#›</a:t>
            </a:fld>
            <a:endParaRPr lang="fr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newsflash/>
  </p:transition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re 1"/>
          <p:cNvSpPr>
            <a:spLocks noGrp="1"/>
          </p:cNvSpPr>
          <p:nvPr>
            <p:ph type="ctrTitle"/>
          </p:nvPr>
        </p:nvSpPr>
        <p:spPr>
          <a:xfrm>
            <a:off x="3643306" y="1285860"/>
            <a:ext cx="5500694" cy="798513"/>
          </a:xfrm>
        </p:spPr>
        <p:txBody>
          <a:bodyPr/>
          <a:lstStyle/>
          <a:p>
            <a:endParaRPr lang="fr-CA" b="1" dirty="0" smtClean="0">
              <a:solidFill>
                <a:srgbClr val="E35C0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429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 descr="C:\Users\user\Desktop\114950-4833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00100" y="2500305"/>
            <a:ext cx="5643602" cy="3500463"/>
          </a:xfrm>
          <a:prstGeom prst="rect">
            <a:avLst/>
          </a:prstGeom>
          <a:noFill/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>
          <a:xfrm>
            <a:off x="2357438" y="274638"/>
            <a:ext cx="6329362" cy="1143000"/>
          </a:xfrm>
        </p:spPr>
        <p:txBody>
          <a:bodyPr/>
          <a:lstStyle/>
          <a:p>
            <a:pPr algn="l"/>
            <a:endParaRPr lang="fr-CA" b="1" dirty="0" smtClean="0">
              <a:solidFill>
                <a:srgbClr val="E35C06"/>
              </a:solidFill>
            </a:endParaRPr>
          </a:p>
        </p:txBody>
      </p:sp>
      <p:sp>
        <p:nvSpPr>
          <p:cNvPr id="3075" name="Espace réservé du contenu 2"/>
          <p:cNvSpPr>
            <a:spLocks noGrp="1"/>
          </p:cNvSpPr>
          <p:nvPr>
            <p:ph idx="1"/>
          </p:nvPr>
        </p:nvSpPr>
        <p:spPr>
          <a:xfrm>
            <a:off x="3428992" y="1285860"/>
            <a:ext cx="5114932" cy="5143536"/>
          </a:xfrm>
        </p:spPr>
        <p:txBody>
          <a:bodyPr/>
          <a:lstStyle/>
          <a:p>
            <a:pPr algn="just"/>
            <a:endParaRPr lang="fr-CA" sz="2000" b="1" dirty="0" smtClean="0">
              <a:solidFill>
                <a:srgbClr val="E35C0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0" name="Picture 2" descr="C:\Users\user\Desktop\img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0"/>
            <a:ext cx="8786842" cy="6500834"/>
          </a:xfrm>
          <a:prstGeom prst="rect">
            <a:avLst/>
          </a:prstGeom>
          <a:noFill/>
        </p:spPr>
      </p:pic>
      <p:pic>
        <p:nvPicPr>
          <p:cNvPr id="2052" name="Picture 4" descr="C:\Users\user\Desktop\img1 (1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785850" y="0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F:\Новая папка\825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Содержимое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 descr="C:\Users\user\Desktop\img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0"/>
            <a:ext cx="8786842" cy="6858000"/>
          </a:xfrm>
          <a:prstGeom prst="rect">
            <a:avLst/>
          </a:prstGeom>
          <a:noFill/>
        </p:spPr>
      </p:pic>
      <p:pic>
        <p:nvPicPr>
          <p:cNvPr id="3075" name="Picture 3" descr="C:\Users\user\Desktop\01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3000372"/>
            <a:ext cx="4714876" cy="3643338"/>
          </a:xfrm>
          <a:prstGeom prst="rect">
            <a:avLst/>
          </a:prstGeom>
          <a:noFill/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285728"/>
            <a:ext cx="8229600" cy="2328866"/>
          </a:xfrm>
        </p:spPr>
        <p:txBody>
          <a:bodyPr/>
          <a:lstStyle/>
          <a:p>
            <a:pPr>
              <a:buNone/>
            </a:pPr>
            <a:endParaRPr lang="ru-RU" sz="2400" dirty="0"/>
          </a:p>
        </p:txBody>
      </p:sp>
      <p:pic>
        <p:nvPicPr>
          <p:cNvPr id="4098" name="Picture 2" descr="C:\Users\user\Desktop\img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638" y="0"/>
            <a:ext cx="9123362" cy="6286520"/>
          </a:xfrm>
          <a:prstGeom prst="rect">
            <a:avLst/>
          </a:prstGeom>
          <a:noFill/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357166"/>
            <a:ext cx="5400684" cy="2400304"/>
          </a:xfrm>
        </p:spPr>
        <p:txBody>
          <a:bodyPr/>
          <a:lstStyle/>
          <a:p>
            <a:endParaRPr lang="ru-RU" sz="2000" dirty="0"/>
          </a:p>
        </p:txBody>
      </p:sp>
      <p:pic>
        <p:nvPicPr>
          <p:cNvPr id="5122" name="Picture 2" descr="C:\Users\user\Desktop\img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643710"/>
          </a:xfrm>
          <a:prstGeom prst="rect">
            <a:avLst/>
          </a:prstGeom>
          <a:noFill/>
        </p:spPr>
      </p:pic>
      <p:pic>
        <p:nvPicPr>
          <p:cNvPr id="5123" name="Picture 3" descr="C:\Users\user\Desktop\1103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6248" y="4214818"/>
            <a:ext cx="3286148" cy="2214578"/>
          </a:xfrm>
          <a:prstGeom prst="rect">
            <a:avLst/>
          </a:prstGeom>
          <a:noFill/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3757610" cy="4525963"/>
          </a:xfrm>
        </p:spPr>
        <p:txBody>
          <a:bodyPr/>
          <a:lstStyle/>
          <a:p>
            <a:pPr lvl="0">
              <a:buNone/>
            </a:pP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</a:t>
            </a:r>
            <a:endParaRPr lang="ru-RU" dirty="0"/>
          </a:p>
        </p:txBody>
      </p:sp>
      <p:pic>
        <p:nvPicPr>
          <p:cNvPr id="6146" name="Picture 2" descr="C:\Users\user\Desktop\img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6147" name="Picture 3" descr="C:\Users\user\Desktop\priroda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928934"/>
            <a:ext cx="7643834" cy="3929066"/>
          </a:xfrm>
          <a:prstGeom prst="rect">
            <a:avLst/>
          </a:prstGeom>
          <a:noFill/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143504" y="214291"/>
            <a:ext cx="3829048" cy="2357454"/>
          </a:xfrm>
        </p:spPr>
        <p:txBody>
          <a:bodyPr/>
          <a:lstStyle/>
          <a:p>
            <a:pPr>
              <a:buNone/>
            </a:pPr>
            <a:r>
              <a:rPr 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endParaRPr lang="ru-RU" sz="2000" dirty="0"/>
          </a:p>
        </p:txBody>
      </p:sp>
      <p:pic>
        <p:nvPicPr>
          <p:cNvPr id="7171" name="Picture 3" descr="C:\Users\user\Desktop\1020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Espace réservé du contenu 2"/>
          <p:cNvSpPr>
            <a:spLocks noGrp="1"/>
          </p:cNvSpPr>
          <p:nvPr>
            <p:ph idx="1"/>
          </p:nvPr>
        </p:nvSpPr>
        <p:spPr>
          <a:xfrm>
            <a:off x="500034" y="285728"/>
            <a:ext cx="8229600" cy="3571875"/>
          </a:xfrm>
        </p:spPr>
        <p:txBody>
          <a:bodyPr/>
          <a:lstStyle/>
          <a:p>
            <a:pPr algn="just"/>
            <a:endParaRPr lang="fr-CA" sz="24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194" name="Picture 2" descr="C:\Users\user\Desktop\img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6" name="Picture 2" descr="C:\Users\user\Desktop\img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15240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500174"/>
            <a:ext cx="3114668" cy="4525963"/>
          </a:xfrm>
        </p:spPr>
        <p:txBody>
          <a:bodyPr/>
          <a:lstStyle/>
          <a:p>
            <a:endParaRPr lang="ru-RU" sz="1800" dirty="0"/>
          </a:p>
        </p:txBody>
      </p:sp>
      <p:pic>
        <p:nvPicPr>
          <p:cNvPr id="9220" name="Picture 4" descr="C:\Users\user\Desktop\87e12d3ee97ab72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6988" y="1"/>
            <a:ext cx="9525001" cy="6429396"/>
          </a:xfrm>
          <a:prstGeom prst="rect">
            <a:avLst/>
          </a:prstGeom>
          <a:noFill/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0" y="1214422"/>
            <a:ext cx="4071966" cy="4525963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242" name="Picture 2" descr="C:\Users\user\Desktop\img8 (1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23824"/>
            <a:ext cx="9144000" cy="6734176"/>
          </a:xfrm>
          <a:prstGeom prst="rect">
            <a:avLst/>
          </a:prstGeom>
          <a:noFill/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Espace réservé du contenu 2"/>
          <p:cNvSpPr>
            <a:spLocks noGrp="1"/>
          </p:cNvSpPr>
          <p:nvPr>
            <p:ph idx="1"/>
          </p:nvPr>
        </p:nvSpPr>
        <p:spPr>
          <a:xfrm>
            <a:off x="2571736" y="4357694"/>
            <a:ext cx="6329378" cy="2286016"/>
          </a:xfrm>
        </p:spPr>
        <p:txBody>
          <a:bodyPr/>
          <a:lstStyle/>
          <a:p>
            <a:pPr algn="just"/>
            <a:endParaRPr lang="fr-CA" sz="2000" b="1" dirty="0" smtClean="0">
              <a:solidFill>
                <a:srgbClr val="E35C0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3314" name="Picture 2" descr="C:\Users\user\Desktop\img2 (2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479426"/>
            <a:ext cx="9144000" cy="7194573"/>
          </a:xfrm>
          <a:prstGeom prst="rect">
            <a:avLst/>
          </a:prstGeom>
          <a:noFill/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Espace réservé du contenu 2"/>
          <p:cNvSpPr>
            <a:spLocks noGrp="1"/>
          </p:cNvSpPr>
          <p:nvPr>
            <p:ph idx="1"/>
          </p:nvPr>
        </p:nvSpPr>
        <p:spPr>
          <a:xfrm>
            <a:off x="500034" y="500042"/>
            <a:ext cx="8229600" cy="6572296"/>
          </a:xfrm>
        </p:spPr>
        <p:txBody>
          <a:bodyPr/>
          <a:lstStyle/>
          <a:p>
            <a:pPr algn="just">
              <a:buFont typeface="Wingdings" pitchFamily="2" charset="2"/>
              <a:buChar char="Ø"/>
            </a:pPr>
            <a:endParaRPr lang="fr-CA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2290" name="Picture 2" descr="C:\Users\user\Desktop\u-165_95da6-news_310_otkritka__pust__dusha_ostanetsya_chista_nikolaj_rubtsov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00013" y="0"/>
            <a:ext cx="9244013" cy="6357958"/>
          </a:xfrm>
          <a:prstGeom prst="rect">
            <a:avLst/>
          </a:prstGeom>
          <a:noFill/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314425"/>
            <a:ext cx="2828916" cy="5543575"/>
          </a:xfrm>
        </p:spPr>
        <p:txBody>
          <a:bodyPr/>
          <a:lstStyle/>
          <a:p>
            <a:endParaRPr lang="ru-RU" sz="2000" dirty="0"/>
          </a:p>
        </p:txBody>
      </p:sp>
      <p:pic>
        <p:nvPicPr>
          <p:cNvPr id="11266" name="Picture 2" descr="C:\Users\user\Desktop\img1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071601" y="0"/>
            <a:ext cx="10215602" cy="8288338"/>
          </a:xfrm>
          <a:prstGeom prst="rect">
            <a:avLst/>
          </a:prstGeom>
          <a:noFill/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47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278</TotalTime>
  <Words>2</Words>
  <Application>Microsoft Office PowerPoint</Application>
  <PresentationFormat>Экран (4:3)</PresentationFormat>
  <Paragraphs>2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147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Расул  Гамзатович Гамзатов</dc:title>
  <dc:creator>Залина</dc:creator>
  <cp:lastModifiedBy>user</cp:lastModifiedBy>
  <cp:revision>36</cp:revision>
  <dcterms:created xsi:type="dcterms:W3CDTF">2012-07-01T21:49:40Z</dcterms:created>
  <dcterms:modified xsi:type="dcterms:W3CDTF">2017-09-18T22:37:13Z</dcterms:modified>
</cp:coreProperties>
</file>