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3" r:id="rId5"/>
    <p:sldId id="261" r:id="rId6"/>
    <p:sldId id="262" r:id="rId7"/>
    <p:sldId id="257" r:id="rId8"/>
    <p:sldId id="258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59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55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54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38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574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63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0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381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248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725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857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54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23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8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69357-203B-413E-85A9-0488865FEADC}" type="datetimeFigureOut">
              <a:rPr lang="ru-RU" smtClean="0"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AAB7A4F-B65C-4692-B253-9AFFC60315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1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5289" y="1289785"/>
            <a:ext cx="5380522" cy="268545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Буриме как новый жанр</a:t>
            </a:r>
            <a:br>
              <a:rPr lang="ru-RU" b="1" i="1" dirty="0">
                <a:solidFill>
                  <a:srgbClr val="002060"/>
                </a:solidFill>
              </a:rPr>
            </a:b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59597" y="5383771"/>
            <a:ext cx="4196598" cy="1126283"/>
          </a:xfrm>
        </p:spPr>
        <p:txBody>
          <a:bodyPr>
            <a:normAutofit fontScale="62500" lnSpcReduction="20000"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Подготовила учитель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 русского языка и литературы </a:t>
            </a:r>
          </a:p>
          <a:p>
            <a:r>
              <a:rPr lang="ru-RU" sz="3200" b="1" i="1" dirty="0" smtClean="0">
                <a:solidFill>
                  <a:srgbClr val="002060"/>
                </a:solidFill>
              </a:rPr>
              <a:t>Калинина Н.Н.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s14.directupload.net/images/111221/uh6d9l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695" y="423511"/>
            <a:ext cx="4762500" cy="463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59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1" y="375093"/>
            <a:ext cx="999102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-apple-system"/>
              </a:rPr>
              <a:t>     </a:t>
            </a:r>
            <a:r>
              <a:rPr lang="ru-RU" sz="2400" b="1" i="1" dirty="0" smtClean="0">
                <a:solidFill>
                  <a:srgbClr val="002060"/>
                </a:solidFill>
                <a:latin typeface="-apple-system"/>
              </a:rPr>
              <a:t>БУРИМЕ </a:t>
            </a:r>
          </a:p>
          <a:p>
            <a:r>
              <a:rPr lang="ru-RU" sz="2400" b="1" i="1" dirty="0" smtClean="0">
                <a:solidFill>
                  <a:srgbClr val="002060"/>
                </a:solidFill>
                <a:latin typeface="-apple-system"/>
              </a:rPr>
              <a:t>(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от франц. </a:t>
            </a:r>
            <a:r>
              <a:rPr lang="ru-RU" sz="2400" b="1" i="1" dirty="0" err="1">
                <a:solidFill>
                  <a:srgbClr val="002060"/>
                </a:solidFill>
                <a:latin typeface="-apple-system"/>
              </a:rPr>
              <a:t>bouts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-apple-system"/>
              </a:rPr>
              <a:t>rimes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 -"зарифмованные концы") – сочинение стихов на заранее заданные рифмы, как правило, шуточного характера. 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Форма буриме зародилась во Франции в первой половине 17-го века. История возникновения буриме обязана французскому поэту </a:t>
            </a:r>
            <a:r>
              <a:rPr lang="ru-RU" sz="2400" b="1" i="1" dirty="0" err="1">
                <a:solidFill>
                  <a:srgbClr val="002060"/>
                </a:solidFill>
                <a:latin typeface="-apple-system"/>
              </a:rPr>
              <a:t>Дюло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, который заявил, что написал 300 сонетов, но рукопись потерял. После массовых сомнений публики в таком большом количестве написанных стихов, </a:t>
            </a:r>
            <a:r>
              <a:rPr lang="ru-RU" sz="2400" b="1" i="1" dirty="0" err="1">
                <a:solidFill>
                  <a:srgbClr val="002060"/>
                </a:solidFill>
                <a:latin typeface="-apple-system"/>
              </a:rPr>
              <a:t>Дюлло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 признался, что написал не сами стихи, а только заготовленные рифмы. После этого его коллеги по перу написали сонеты на рифмы-заготовки, а новая стихотворная игра вошла в моду и в 17-18 вв. была довольно популярным салонным развлечением. Известно также, что А. Дюма в 19 веке был </a:t>
            </a:r>
            <a:r>
              <a:rPr lang="ru-RU" sz="2400" b="1" i="1" dirty="0" err="1">
                <a:solidFill>
                  <a:srgbClr val="002060"/>
                </a:solidFill>
                <a:latin typeface="-apple-system"/>
              </a:rPr>
              <a:t>огранизатором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 конкурса на лучшее буриме и опубликовал книгу лучших стихотворений.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3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7421" y="444426"/>
            <a:ext cx="87485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-apple-system"/>
              </a:rPr>
              <a:t>     В </a:t>
            </a: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наше время буриме продолжает оставаться популярной игрой среди всех любителей стихотворного жанра. Буриме позволяет проявить свои творческие способности, блеснуть остроумием и оригинальностью, в считанные минуты (или даже секунды) продемонстрировать своё владение словом. По этой причине жанр буриме особо популярен среди артистов разговорного жанра и конферанса. Вот показательный пример от Юрия Горного, которому было предложено 4 пары рифм, и который мгновенно (!) выдал замечательный экспромт. 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57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1894" y="1235420"/>
            <a:ext cx="110594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Правила игры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</a:rPr>
              <a:t>.</a:t>
            </a:r>
            <a:r>
              <a:rPr lang="ru-RU" dirty="0">
                <a:solidFill>
                  <a:srgbClr val="C00000"/>
                </a:solidFill>
                <a:latin typeface="Arial" panose="020B0604020202020204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" panose="020B0604020202020204" pitchFamily="34" charset="0"/>
              </a:rPr>
            </a:br>
            <a:r>
              <a:rPr lang="ru-RU" dirty="0" smtClean="0">
                <a:solidFill>
                  <a:srgbClr val="333333"/>
                </a:solidFill>
                <a:latin typeface="Arial" panose="020B0604020202020204" pitchFamily="34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Игра 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Буриме — это стихотворное 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рифмование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. Идеальные условия для игры — от десяти человек. Назначается ведущий, все усаживаются за стол. Ведущий определяет и объявляет для всех тему., на которую будет 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рифмование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У всех имеются ручки и листы бумаги одинакового размера, чаще всего они типа А4. По команде начинается работа. Каждый сочиняет и пишет первую строчку от стиха и передает рядом сидящему. Тот сочиняет и записывает под первой вторую строчку и заворачивает лист бумаги так, чтобы следующий участник не мог прочитать первую строчку.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И у него была перед глазами только одна строчка. Он тоже, в свою очередь, придумывает и пишет свою стихотворную строчку, рифмуя с предыдущей. Теперь уже заворачивает две строчки и передает следующему игроку.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Потом ведущий пора на каком-то этапе (когда каждый из участников написал равное количество строк), когда до последнего игрока дошла первая бумага, ведущий дает сигнал, что </a:t>
            </a:r>
            <a:r>
              <a:rPr lang="ru-RU" b="1" i="1" dirty="0" err="1">
                <a:solidFill>
                  <a:srgbClr val="002060"/>
                </a:solidFill>
                <a:latin typeface="Arial" panose="020B0604020202020204" pitchFamily="34" charset="0"/>
              </a:rPr>
              <a:t>рифмование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 заканчивается и все ему сдают листочки.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</a:rPr>
              <a:t>Он расправляет их и  начинается чтение того, чего получилось. Чаще всего это такие смехотворные тексты! Все смеются! Все необыкновенно веселятся, потому что результат получается очень веселый.</a:t>
            </a:r>
            <a:endParaRPr lang="ru-RU" b="1" i="1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5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3243" y="522241"/>
            <a:ext cx="30644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-apple-system"/>
              </a:rPr>
              <a:t>заданные рифмы:</a:t>
            </a:r>
            <a:r>
              <a:rPr lang="ru-RU" sz="2400" b="1" i="1" dirty="0">
                <a:solidFill>
                  <a:srgbClr val="C00000"/>
                </a:solidFill>
              </a:rPr>
              <a:t/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i="1" dirty="0">
                <a:solidFill>
                  <a:srgbClr val="C00000"/>
                </a:solidFill>
              </a:rPr>
              <a:t/>
            </a:r>
            <a:br>
              <a:rPr lang="ru-RU" sz="2400" b="1" i="1" dirty="0">
                <a:solidFill>
                  <a:srgbClr val="C0000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воздух - отдых</a:t>
            </a:r>
            <a:r>
              <a:rPr lang="ru-RU" sz="2400" b="1" i="1" dirty="0">
                <a:solidFill>
                  <a:srgbClr val="7030A0"/>
                </a:solidFill>
              </a:rPr>
              <a:t/>
            </a:r>
            <a:br>
              <a:rPr lang="ru-RU" sz="2400" b="1" i="1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игра - топора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394" y="2680312"/>
            <a:ext cx="59195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Избу не возвести без друга-топора,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И труд иной порою просто отдых,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Работа- радость мне: весёлая игра,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Когда в лицо - удачи свежий воздух.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88411" y="996948"/>
            <a:ext cx="21665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недуг - досуг</a:t>
            </a:r>
            <a:r>
              <a:rPr lang="ru-RU" sz="2400" b="1" i="1" dirty="0">
                <a:solidFill>
                  <a:srgbClr val="002060"/>
                </a:solidFill>
              </a:rPr>
              <a:t/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  <a:latin typeface="-apple-system"/>
              </a:rPr>
              <a:t>земля - рубля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93382" y="4499486"/>
            <a:ext cx="72274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Болезни я отверг, мне незнаком недуг.</a:t>
            </a:r>
            <a:r>
              <a:rPr lang="ru-RU" sz="2400" b="1" i="1" dirty="0">
                <a:solidFill>
                  <a:srgbClr val="7030A0"/>
                </a:solidFill>
              </a:rPr>
              <a:t/>
            </a:r>
            <a:br>
              <a:rPr lang="ru-RU" sz="2400" b="1" i="1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Не трачу на лекарства ни рубля.</a:t>
            </a:r>
            <a:r>
              <a:rPr lang="ru-RU" sz="2400" b="1" i="1" dirty="0">
                <a:solidFill>
                  <a:srgbClr val="7030A0"/>
                </a:solidFill>
              </a:rPr>
              <a:t/>
            </a:r>
            <a:br>
              <a:rPr lang="ru-RU" sz="2400" b="1" i="1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Дорогой под ноги мне </a:t>
            </a:r>
            <a:r>
              <a:rPr lang="ru-RU" sz="2400" b="1" i="1" dirty="0" smtClean="0">
                <a:solidFill>
                  <a:srgbClr val="7030A0"/>
                </a:solidFill>
                <a:latin typeface="-apple-system"/>
              </a:rPr>
              <a:t>стелется </a:t>
            </a: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земля:</a:t>
            </a:r>
            <a:r>
              <a:rPr lang="ru-RU" sz="2400" b="1" i="1" dirty="0">
                <a:solidFill>
                  <a:srgbClr val="7030A0"/>
                </a:solidFill>
              </a:rPr>
              <a:t/>
            </a:r>
            <a:br>
              <a:rPr lang="ru-RU" sz="2400" b="1" i="1" dirty="0">
                <a:solidFill>
                  <a:srgbClr val="7030A0"/>
                </a:solidFill>
              </a:rPr>
            </a:br>
            <a:r>
              <a:rPr lang="ru-RU" sz="2400" b="1" i="1" dirty="0">
                <a:solidFill>
                  <a:srgbClr val="7030A0"/>
                </a:solidFill>
                <a:latin typeface="-apple-system"/>
              </a:rPr>
              <a:t>Природа для меня - лекарство и досуг.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3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087" y="254000"/>
            <a:ext cx="889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5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991" y="2492434"/>
            <a:ext cx="6407517" cy="42115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59293" y="424653"/>
            <a:ext cx="104241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effectLst/>
                <a:latin typeface="Tahoma" panose="020B0604030504040204" pitchFamily="34" charset="0"/>
              </a:rPr>
              <a:t>Буриме – это творческая игра, суть которой – составление четверостиший по заданным рифмам. Изначально дается четыре слова, то есть 2 рифмующиеся между собой пары. Участникам нужно придумать осмысленное четверостишие – с юмором и креативом.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7419" y="550304"/>
            <a:ext cx="991402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effectLst/>
                <a:latin typeface="Tahoma" panose="020B0604030504040204" pitchFamily="34" charset="0"/>
              </a:rPr>
              <a:t>Заданными словами строчки должны заканчиваться, но рифма может меняться: она может быть перекрестная, парная или опоясывающая. То есть пары рифмующихся слов можно разносить по четверостишию.</a:t>
            </a:r>
          </a:p>
          <a:p>
            <a:endParaRPr lang="ru-RU" sz="2400" b="1" i="1" dirty="0" smtClean="0">
              <a:solidFill>
                <a:srgbClr val="002060"/>
              </a:solidFill>
              <a:effectLst/>
              <a:latin typeface="Tahoma" panose="020B0604030504040204" pitchFamily="34" charset="0"/>
            </a:endParaRPr>
          </a:p>
          <a:p>
            <a:r>
              <a:rPr lang="ru-RU" sz="2400" b="1" i="1" dirty="0" smtClean="0">
                <a:solidFill>
                  <a:srgbClr val="002060"/>
                </a:solidFill>
                <a:effectLst/>
                <a:latin typeface="Tahoma" panose="020B0604030504040204" pitchFamily="34" charset="0"/>
              </a:rPr>
              <a:t>Например: </a:t>
            </a:r>
          </a:p>
          <a:p>
            <a:r>
              <a:rPr lang="ru-RU" sz="2400" b="1" i="1" dirty="0">
                <a:solidFill>
                  <a:srgbClr val="002060"/>
                </a:solidFill>
                <a:latin typeface="Tahoma" panose="020B0604030504040204" pitchFamily="34" charset="0"/>
              </a:rPr>
              <a:t>д</a:t>
            </a:r>
            <a:r>
              <a:rPr lang="ru-RU" sz="2400" b="1" i="1" dirty="0" smtClean="0">
                <a:solidFill>
                  <a:srgbClr val="002060"/>
                </a:solidFill>
                <a:effectLst/>
                <a:latin typeface="Tahoma" panose="020B0604030504040204" pitchFamily="34" charset="0"/>
              </a:rPr>
              <a:t>аны следующие рифмы: 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тыква-бритва 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кровь-бровь </a:t>
            </a:r>
          </a:p>
          <a:p>
            <a:endParaRPr lang="ru-RU" sz="2400" b="1" i="1" dirty="0">
              <a:solidFill>
                <a:srgbClr val="7030A0"/>
              </a:solidFill>
              <a:latin typeface="Tahoma" panose="020B0604030504040204" pitchFamily="34" charset="0"/>
            </a:endParaRPr>
          </a:p>
          <a:p>
            <a:endParaRPr lang="ru-RU" sz="2400" b="1" i="1" dirty="0" smtClean="0">
              <a:solidFill>
                <a:srgbClr val="002060"/>
              </a:solidFill>
              <a:effectLst/>
              <a:latin typeface="Tahoma" panose="020B0604030504040204" pitchFamily="34" charset="0"/>
            </a:endParaRP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Детишки готовили к празднику тыкву,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Чтоб сделать лицо, взяли острую бритву,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Неловким движением порезали бровь,</a:t>
            </a:r>
          </a:p>
          <a:p>
            <a:r>
              <a:rPr lang="ru-RU" sz="2400" b="1" i="1" dirty="0" smtClean="0">
                <a:solidFill>
                  <a:srgbClr val="7030A0"/>
                </a:solidFill>
                <a:effectLst/>
                <a:latin typeface="Tahoma" panose="020B0604030504040204" pitchFamily="34" charset="0"/>
              </a:rPr>
              <a:t>Хлынула на пол алая кровь.</a:t>
            </a:r>
            <a:endParaRPr lang="ru-RU" sz="2400" b="1" i="1" dirty="0">
              <a:solidFill>
                <a:srgbClr val="7030A0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64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186/212795/640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64" y="1319296"/>
            <a:ext cx="682752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s00.infourok.ru/images/doc/186/212795/310/img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949" y="2078435"/>
            <a:ext cx="4330700" cy="324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16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ds02.infourok.ru/uploads/ex/1239/000248a0-4ad023c1/2/640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62" y="174681"/>
            <a:ext cx="5770880" cy="43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://znanie.podelise.ru/tw_files2/urls_408/3/d-2033/img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878" y="205642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2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tat18.privet.ru/lr/0a1ae21755ad7cc6d9edd5c12fb663b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974" y="3307029"/>
            <a:ext cx="5829300" cy="320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playcast.ru/uploads/2017/03/22/2208620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6" y="608146"/>
            <a:ext cx="4873466" cy="176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7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</TotalTime>
  <Words>210</Words>
  <Application>Microsoft Office PowerPoint</Application>
  <PresentationFormat>Широкоэкранный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-apple-system</vt:lpstr>
      <vt:lpstr>Arial</vt:lpstr>
      <vt:lpstr>Century Gothic</vt:lpstr>
      <vt:lpstr>Tahoma</vt:lpstr>
      <vt:lpstr>Wingdings 3</vt:lpstr>
      <vt:lpstr>Легкий дым</vt:lpstr>
      <vt:lpstr>Буриме как новый жанр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Буриме </dc:title>
  <dc:creator>Наталья</dc:creator>
  <cp:lastModifiedBy>Наталья</cp:lastModifiedBy>
  <cp:revision>10</cp:revision>
  <dcterms:created xsi:type="dcterms:W3CDTF">2017-10-08T15:25:28Z</dcterms:created>
  <dcterms:modified xsi:type="dcterms:W3CDTF">2017-11-03T22:29:51Z</dcterms:modified>
</cp:coreProperties>
</file>