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лексей\Downloads\to be Волкова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7219"/>
            <a:ext cx="7883655" cy="60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698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Алексей</cp:lastModifiedBy>
  <cp:revision>1</cp:revision>
  <dcterms:created xsi:type="dcterms:W3CDTF">2017-11-14T20:50:12Z</dcterms:created>
  <dcterms:modified xsi:type="dcterms:W3CDTF">2017-11-14T20:51:00Z</dcterms:modified>
</cp:coreProperties>
</file>