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62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7772400" cy="1470025"/>
          </a:xfrm>
        </p:spPr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Цветок «Звездочка»</a:t>
            </a:r>
            <a:br>
              <a:rPr lang="ru-RU" b="1" i="1" dirty="0" smtClean="0">
                <a:solidFill>
                  <a:srgbClr val="0070C0"/>
                </a:solidFill>
              </a:rPr>
            </a:b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716016" y="2780928"/>
            <a:ext cx="4067944" cy="1752600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rgbClr val="0070C0"/>
                </a:solidFill>
              </a:rPr>
              <a:t>Таранюк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Мария Николаевна,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педагог МАУ ДОД «ДЭБЦ»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г.Хабаровск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8194" name="Picture 2" descr="http://www.art-talant.org/images/2015/Zvezdoch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484784"/>
            <a:ext cx="3284495" cy="416747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Материалы и приспособления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132856"/>
            <a:ext cx="4896544" cy="2620887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Цветная односторонняя бумага (синяя и зеленая) размером А4 для цветка D=20см.;</a:t>
            </a:r>
          </a:p>
          <a:p>
            <a:r>
              <a:rPr lang="ru-RU" b="1" i="1" dirty="0" smtClean="0">
                <a:solidFill>
                  <a:srgbClr val="0070C0"/>
                </a:solidFill>
              </a:rPr>
              <a:t>Картон размером А3 для основы;</a:t>
            </a:r>
          </a:p>
          <a:p>
            <a:r>
              <a:rPr lang="ru-RU" b="1" i="1" dirty="0" smtClean="0">
                <a:solidFill>
                  <a:srgbClr val="0070C0"/>
                </a:solidFill>
              </a:rPr>
              <a:t>Ножницы, клей.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ttp://www.art-talant.org/images/2015/ZvezdochkaM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844824"/>
            <a:ext cx="2977537" cy="374441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r>
              <a:rPr lang="ru-RU" sz="2700" b="1" i="1" dirty="0" smtClean="0">
                <a:solidFill>
                  <a:srgbClr val="0070C0"/>
                </a:solidFill>
              </a:rPr>
              <a:t>Берем лист цветной бумаги для изготовления цветка и делим его на 8 равных частей;</a:t>
            </a:r>
            <a:endParaRPr lang="ru-RU" sz="2700" b="1" i="1" dirty="0">
              <a:solidFill>
                <a:srgbClr val="0070C0"/>
              </a:solidFill>
            </a:endParaRPr>
          </a:p>
        </p:txBody>
      </p:sp>
      <p:pic>
        <p:nvPicPr>
          <p:cNvPr id="7170" name="Picture 2" descr="http://www.art-talant.org/images/2015/Zvezdochk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622093" y="1706499"/>
            <a:ext cx="3658119" cy="494288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70C0"/>
                </a:solidFill>
              </a:rPr>
              <a:t>Из каждой части складываем лепесток цветка:</a:t>
            </a:r>
            <a:endParaRPr lang="ru-RU" sz="3600" b="1" i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517232"/>
            <a:ext cx="60121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Шаг №1 </a:t>
            </a:r>
            <a:r>
              <a:rPr lang="ru-RU" sz="2000" b="1" dirty="0" smtClean="0">
                <a:solidFill>
                  <a:srgbClr val="0070C0"/>
                </a:solidFill>
              </a:rPr>
              <a:t>– складываем базовую форму «Треугольник»;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6146" name="Picture 2" descr="http://www.art-talant.org/images/2015/Zvezdochk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060848"/>
            <a:ext cx="4253351" cy="331236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9552" y="5013176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Шаг №2</a:t>
            </a:r>
            <a:r>
              <a:rPr lang="ru-RU" sz="2000" b="1" dirty="0" smtClean="0">
                <a:solidFill>
                  <a:srgbClr val="0070C0"/>
                </a:solidFill>
              </a:rPr>
              <a:t> – обрезаем лишнюю часть бумаги и раскрываем деталь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5122" name="Picture 2" descr="http://www.art-talant.org/images/2015/Zvezdochk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700808"/>
            <a:ext cx="3672408" cy="268091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124" name="Picture 4" descr="http://www.art-talant.org/images/2015/Zvezdochka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700808"/>
            <a:ext cx="2336335" cy="275400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95736" y="5373216"/>
            <a:ext cx="4752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Шаг №3 </a:t>
            </a:r>
            <a:r>
              <a:rPr lang="ru-RU" sz="2000" b="1" dirty="0" smtClean="0">
                <a:solidFill>
                  <a:srgbClr val="0070C0"/>
                </a:solidFill>
              </a:rPr>
              <a:t>– соединяем боковые углы с центром квадрата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http://www.art-talant.org/images/2015/Zvezdochka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836712"/>
            <a:ext cx="2294209" cy="396044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99592" y="5373216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Шаг №4</a:t>
            </a:r>
            <a:r>
              <a:rPr lang="ru-RU" sz="2000" b="1" dirty="0" smtClean="0">
                <a:solidFill>
                  <a:srgbClr val="0070C0"/>
                </a:solidFill>
              </a:rPr>
              <a:t> – переворачиваем деталь и складываем нижние диагональные стороны с центральной линией сгиба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http://www.art-talant.org/images/2015/Zvezdochka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836712"/>
            <a:ext cx="2347749" cy="410445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6" name="Picture 4" descr="http://www.art-talant.org/images/2015/Zvezdochka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836711"/>
            <a:ext cx="2448272" cy="4043185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55576" y="69269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</a:rPr>
              <a:t>Получился первый лепесток. Аналогично изготавливаем еще 7 лепестков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http://www.art-talant.org/images/2015/Zvezdochka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772816"/>
            <a:ext cx="4413502" cy="396044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3. Соединяем лепестки в цветок и вырезаем стебель из зеленой цветной бумаги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pic>
        <p:nvPicPr>
          <p:cNvPr id="22530" name="Picture 2" descr="http://www.art-talant.org/images/2015/Zvezdochka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204864"/>
            <a:ext cx="3207031" cy="335842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2532" name="Picture 4" descr="http://www.art-talant.org/images/2015/Zvezdochka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492896"/>
            <a:ext cx="3258545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4. Располагаем все детали на основе и оформляем поделку (для изготовления маленького цветка D=13,5 см, необходимо ½ листа А4)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pic>
        <p:nvPicPr>
          <p:cNvPr id="3" name="Picture 2" descr="http://www.art-talant.org/images/2015/Zvezdoch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060848"/>
            <a:ext cx="3120947" cy="395996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8744" y="-1138745"/>
            <a:ext cx="6858002" cy="913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Ресурсы: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708920"/>
            <a:ext cx="59584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solidFill>
                  <a:srgbClr val="0070C0"/>
                </a:solidFill>
              </a:rPr>
              <a:t>http://www.art-talant.org/masterklassy/559-cvetok-lzvezdochkar.html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145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Цветок «Звездочка» </vt:lpstr>
      <vt:lpstr>Материалы и приспособления </vt:lpstr>
      <vt:lpstr> Берем лист цветной бумаги для изготовления цветка и делим его на 8 равных частей;</vt:lpstr>
      <vt:lpstr>Из каждой части складываем лепесток цветка:</vt:lpstr>
      <vt:lpstr>Презентация PowerPoint</vt:lpstr>
      <vt:lpstr>Презентация PowerPoint</vt:lpstr>
      <vt:lpstr>Презентация PowerPoint</vt:lpstr>
      <vt:lpstr>Презентация PowerPoint</vt:lpstr>
      <vt:lpstr>3. Соединяем лепестки в цветок и вырезаем стебель из зеленой цветной бумаги</vt:lpstr>
      <vt:lpstr>4. Располагаем все детали на основе и оформляем поделку (для изготовления маленького цветка D=13,5 см, необходимо ½ листа А4)</vt:lpstr>
      <vt:lpstr>Ресурсы: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Цветок «Звездочка»</dc:title>
  <dc:creator>Даша</dc:creator>
  <cp:lastModifiedBy>1</cp:lastModifiedBy>
  <cp:revision>4</cp:revision>
  <dcterms:created xsi:type="dcterms:W3CDTF">2015-09-14T12:56:09Z</dcterms:created>
  <dcterms:modified xsi:type="dcterms:W3CDTF">2017-09-08T03:47:56Z</dcterms:modified>
</cp:coreProperties>
</file>