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80" r:id="rId4"/>
    <p:sldId id="258" r:id="rId5"/>
    <p:sldId id="281" r:id="rId6"/>
    <p:sldId id="257" r:id="rId7"/>
    <p:sldId id="272" r:id="rId8"/>
    <p:sldId id="259" r:id="rId9"/>
    <p:sldId id="279" r:id="rId10"/>
    <p:sldId id="261" r:id="rId11"/>
    <p:sldId id="262" r:id="rId12"/>
    <p:sldId id="271" r:id="rId13"/>
    <p:sldId id="285" r:id="rId14"/>
    <p:sldId id="263" r:id="rId15"/>
    <p:sldId id="264" r:id="rId16"/>
    <p:sldId id="265" r:id="rId17"/>
    <p:sldId id="266" r:id="rId18"/>
    <p:sldId id="283" r:id="rId19"/>
    <p:sldId id="284" r:id="rId20"/>
    <p:sldId id="267" r:id="rId21"/>
    <p:sldId id="268" r:id="rId22"/>
    <p:sldId id="26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3FFF3F"/>
    <a:srgbClr val="00CC99"/>
    <a:srgbClr val="3EB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86886B-73C2-4B5E-9A97-7FE93A3F77D3}" type="doc">
      <dgm:prSet loTypeId="urn:microsoft.com/office/officeart/2005/8/layout/chevron2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D840223-C39C-42F1-B8B4-795D1D85DE6E}">
      <dgm:prSet phldrT="[Текст]" phldr="1"/>
      <dgm:spPr/>
      <dgm:t>
        <a:bodyPr/>
        <a:lstStyle/>
        <a:p>
          <a:endParaRPr lang="ru-RU"/>
        </a:p>
      </dgm:t>
    </dgm:pt>
    <dgm:pt modelId="{14D84174-E600-40A9-BD59-F014D130BDCE}" type="parTrans" cxnId="{AB337B5F-A8A6-4D19-957A-8AA9E285633E}">
      <dgm:prSet/>
      <dgm:spPr/>
      <dgm:t>
        <a:bodyPr/>
        <a:lstStyle/>
        <a:p>
          <a:endParaRPr lang="ru-RU"/>
        </a:p>
      </dgm:t>
    </dgm:pt>
    <dgm:pt modelId="{09CCEF5C-96C8-4A58-82C3-06D592DC4261}" type="sibTrans" cxnId="{AB337B5F-A8A6-4D19-957A-8AA9E285633E}">
      <dgm:prSet/>
      <dgm:spPr/>
      <dgm:t>
        <a:bodyPr/>
        <a:lstStyle/>
        <a:p>
          <a:endParaRPr lang="ru-RU"/>
        </a:p>
      </dgm:t>
    </dgm:pt>
    <dgm:pt modelId="{96D2F067-384B-452C-97D2-E998E30918F2}">
      <dgm:prSet/>
      <dgm:spPr/>
      <dgm:t>
        <a:bodyPr/>
        <a:lstStyle/>
        <a:p>
          <a:endParaRPr lang="ru-RU"/>
        </a:p>
      </dgm:t>
    </dgm:pt>
    <dgm:pt modelId="{66C183D6-12AE-4D2A-8418-CE552863E370}" type="parTrans" cxnId="{2C61D2A8-E61B-4D03-9241-BE74230FF53F}">
      <dgm:prSet/>
      <dgm:spPr/>
      <dgm:t>
        <a:bodyPr/>
        <a:lstStyle/>
        <a:p>
          <a:endParaRPr lang="ru-RU"/>
        </a:p>
      </dgm:t>
    </dgm:pt>
    <dgm:pt modelId="{942859CD-CCAC-498C-B140-FB959C09F4A2}" type="sibTrans" cxnId="{2C61D2A8-E61B-4D03-9241-BE74230FF53F}">
      <dgm:prSet/>
      <dgm:spPr/>
      <dgm:t>
        <a:bodyPr/>
        <a:lstStyle/>
        <a:p>
          <a:endParaRPr lang="ru-RU"/>
        </a:p>
      </dgm:t>
    </dgm:pt>
    <dgm:pt modelId="{44E635BB-CA2B-4E47-811C-7B26CE6661CC}">
      <dgm:prSet phldrT="[Текст]" phldr="1"/>
      <dgm:spPr/>
      <dgm:t>
        <a:bodyPr/>
        <a:lstStyle/>
        <a:p>
          <a:endParaRPr lang="ru-RU" dirty="0"/>
        </a:p>
      </dgm:t>
    </dgm:pt>
    <dgm:pt modelId="{FA5FBC85-E5B0-4E6B-948F-81020BD5F7B6}" type="sibTrans" cxnId="{CF741291-372E-4871-89EE-09295031C3F2}">
      <dgm:prSet/>
      <dgm:spPr/>
      <dgm:t>
        <a:bodyPr/>
        <a:lstStyle/>
        <a:p>
          <a:endParaRPr lang="ru-RU"/>
        </a:p>
      </dgm:t>
    </dgm:pt>
    <dgm:pt modelId="{44E888F7-0581-46DF-8A4E-F148A2B3A873}" type="parTrans" cxnId="{CF741291-372E-4871-89EE-09295031C3F2}">
      <dgm:prSet/>
      <dgm:spPr/>
      <dgm:t>
        <a:bodyPr/>
        <a:lstStyle/>
        <a:p>
          <a:endParaRPr lang="ru-RU"/>
        </a:p>
      </dgm:t>
    </dgm:pt>
    <dgm:pt modelId="{74F0409C-2A63-4650-9219-2CA99F3DFA3A}">
      <dgm:prSet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Соблюдать режим дня</a:t>
          </a:r>
          <a:endParaRPr lang="ru-RU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B560551-CA3B-4CBA-AC04-1D090BF415E0}" type="parTrans" cxnId="{4E2A0812-7E33-44E7-925A-65D4F1B59B8D}">
      <dgm:prSet/>
      <dgm:spPr/>
      <dgm:t>
        <a:bodyPr/>
        <a:lstStyle/>
        <a:p>
          <a:endParaRPr lang="ru-RU"/>
        </a:p>
      </dgm:t>
    </dgm:pt>
    <dgm:pt modelId="{B992822F-FF41-4524-9084-C92CF9CDA645}" type="sibTrans" cxnId="{4E2A0812-7E33-44E7-925A-65D4F1B59B8D}">
      <dgm:prSet/>
      <dgm:spPr/>
      <dgm:t>
        <a:bodyPr/>
        <a:lstStyle/>
        <a:p>
          <a:endParaRPr lang="ru-RU"/>
        </a:p>
      </dgm:t>
    </dgm:pt>
    <dgm:pt modelId="{2161E305-7240-4E57-9B87-7F0B511249E2}">
      <dgm:prSet/>
      <dgm:spPr>
        <a:solidFill>
          <a:schemeClr val="accent3">
            <a:lumMod val="60000"/>
            <a:lumOff val="40000"/>
            <a:alpha val="89804"/>
          </a:schemeClr>
        </a:solidFill>
      </dgm:spPr>
      <dgm:t>
        <a:bodyPr/>
        <a:lstStyle/>
        <a:p>
          <a:r>
            <a: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Соблюдать гигиену тела, зрения </a:t>
          </a:r>
          <a:endParaRPr lang="ru-RU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9E1854F-DA67-4DD6-B5D9-FA1D552C9E5B}" type="parTrans" cxnId="{4DABF710-754E-49C8-93E2-CCE3407B18C4}">
      <dgm:prSet/>
      <dgm:spPr/>
      <dgm:t>
        <a:bodyPr/>
        <a:lstStyle/>
        <a:p>
          <a:endParaRPr lang="ru-RU"/>
        </a:p>
      </dgm:t>
    </dgm:pt>
    <dgm:pt modelId="{3B72398D-57C2-4AEC-ACE9-89EA55DB1600}" type="sibTrans" cxnId="{4DABF710-754E-49C8-93E2-CCE3407B18C4}">
      <dgm:prSet/>
      <dgm:spPr/>
      <dgm:t>
        <a:bodyPr/>
        <a:lstStyle/>
        <a:p>
          <a:endParaRPr lang="ru-RU"/>
        </a:p>
      </dgm:t>
    </dgm:pt>
    <dgm:pt modelId="{A426976F-F1D3-42A4-82ED-C67A8AF3D7BE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Правильно питаться</a:t>
          </a:r>
          <a:endParaRPr lang="ru-RU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87FB6A0-9926-4B14-A72F-B72C7E853146}" type="parTrans" cxnId="{4D13573F-0060-4E18-B120-AD7A0F9F2697}">
      <dgm:prSet/>
      <dgm:spPr/>
      <dgm:t>
        <a:bodyPr/>
        <a:lstStyle/>
        <a:p>
          <a:endParaRPr lang="ru-RU"/>
        </a:p>
      </dgm:t>
    </dgm:pt>
    <dgm:pt modelId="{63754934-E3C9-4E56-A932-8C79B8C61C09}" type="sibTrans" cxnId="{4D13573F-0060-4E18-B120-AD7A0F9F2697}">
      <dgm:prSet/>
      <dgm:spPr/>
      <dgm:t>
        <a:bodyPr/>
        <a:lstStyle/>
        <a:p>
          <a:endParaRPr lang="ru-RU"/>
        </a:p>
      </dgm:t>
    </dgm:pt>
    <dgm:pt modelId="{7A0DE344-436B-4912-80AA-76A793360274}">
      <dgm:prSet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Заниматься спортом</a:t>
          </a:r>
          <a:endParaRPr lang="ru-RU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44B34B-253A-4F25-8BB0-D90EB2717A55}" type="parTrans" cxnId="{A8898950-5F6F-4CE6-8379-858ED479314E}">
      <dgm:prSet/>
      <dgm:spPr/>
      <dgm:t>
        <a:bodyPr/>
        <a:lstStyle/>
        <a:p>
          <a:endParaRPr lang="ru-RU"/>
        </a:p>
      </dgm:t>
    </dgm:pt>
    <dgm:pt modelId="{D59409FD-07AA-490E-ADC0-EAA048690686}" type="sibTrans" cxnId="{A8898950-5F6F-4CE6-8379-858ED479314E}">
      <dgm:prSet/>
      <dgm:spPr/>
      <dgm:t>
        <a:bodyPr/>
        <a:lstStyle/>
        <a:p>
          <a:endParaRPr lang="ru-RU"/>
        </a:p>
      </dgm:t>
    </dgm:pt>
    <dgm:pt modelId="{93E791A9-0EE8-4BA8-B60A-B83AA1A7FB50}">
      <dgm:prSet phldrT="[Текст]" phldr="1"/>
      <dgm:spPr/>
      <dgm:t>
        <a:bodyPr/>
        <a:lstStyle/>
        <a:p>
          <a:endParaRPr lang="ru-RU" dirty="0"/>
        </a:p>
      </dgm:t>
    </dgm:pt>
    <dgm:pt modelId="{225C7E1F-4D5B-4761-A16F-B2D4D5D4BFFF}" type="sibTrans" cxnId="{7A09A228-25EF-4D49-BAC4-DD162C8BA333}">
      <dgm:prSet/>
      <dgm:spPr/>
      <dgm:t>
        <a:bodyPr/>
        <a:lstStyle/>
        <a:p>
          <a:endParaRPr lang="ru-RU"/>
        </a:p>
      </dgm:t>
    </dgm:pt>
    <dgm:pt modelId="{FA9E2682-2844-46CE-BFF7-8A7D19374DFB}" type="parTrans" cxnId="{7A09A228-25EF-4D49-BAC4-DD162C8BA333}">
      <dgm:prSet/>
      <dgm:spPr/>
      <dgm:t>
        <a:bodyPr/>
        <a:lstStyle/>
        <a:p>
          <a:endParaRPr lang="ru-RU"/>
        </a:p>
      </dgm:t>
    </dgm:pt>
    <dgm:pt modelId="{96AA2A47-421B-43D1-93EA-5F20E73E0344}" type="pres">
      <dgm:prSet presAssocID="{0786886B-73C2-4B5E-9A97-7FE93A3F77D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9D102B-EEAD-4F3F-AFB5-D589D6D5CEC6}" type="pres">
      <dgm:prSet presAssocID="{93E791A9-0EE8-4BA8-B60A-B83AA1A7FB50}" presName="composite" presStyleCnt="0"/>
      <dgm:spPr/>
    </dgm:pt>
    <dgm:pt modelId="{17EB3BC4-4ED5-4984-9C44-5B073322AA4E}" type="pres">
      <dgm:prSet presAssocID="{93E791A9-0EE8-4BA8-B60A-B83AA1A7FB50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A3320-B360-4166-8385-6E75D81A05E0}" type="pres">
      <dgm:prSet presAssocID="{93E791A9-0EE8-4BA8-B60A-B83AA1A7FB50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C0DCB-FD66-449F-BB96-5412D5720BCE}" type="pres">
      <dgm:prSet presAssocID="{225C7E1F-4D5B-4761-A16F-B2D4D5D4BFFF}" presName="sp" presStyleCnt="0"/>
      <dgm:spPr/>
    </dgm:pt>
    <dgm:pt modelId="{7F572C63-F199-4697-AAFA-90D87FD8E614}" type="pres">
      <dgm:prSet presAssocID="{2D840223-C39C-42F1-B8B4-795D1D85DE6E}" presName="composite" presStyleCnt="0"/>
      <dgm:spPr/>
    </dgm:pt>
    <dgm:pt modelId="{6D6D4CE9-F125-4072-9239-A9616489D968}" type="pres">
      <dgm:prSet presAssocID="{2D840223-C39C-42F1-B8B4-795D1D85DE6E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6D4FA5-C9F8-49DC-96DB-7519D97DEA98}" type="pres">
      <dgm:prSet presAssocID="{2D840223-C39C-42F1-B8B4-795D1D85DE6E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EAE581-0C7C-4DE7-8C42-981EFBADC742}" type="pres">
      <dgm:prSet presAssocID="{09CCEF5C-96C8-4A58-82C3-06D592DC4261}" presName="sp" presStyleCnt="0"/>
      <dgm:spPr/>
    </dgm:pt>
    <dgm:pt modelId="{50D78CF6-E831-43B4-85E4-8AED68C5C407}" type="pres">
      <dgm:prSet presAssocID="{44E635BB-CA2B-4E47-811C-7B26CE6661CC}" presName="composite" presStyleCnt="0"/>
      <dgm:spPr/>
    </dgm:pt>
    <dgm:pt modelId="{FB5D76B8-9AAC-4DF9-A700-BC6E4CBA1042}" type="pres">
      <dgm:prSet presAssocID="{44E635BB-CA2B-4E47-811C-7B26CE6661CC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8286CC-0548-47CF-8D0C-8EEE707FCCB6}" type="pres">
      <dgm:prSet presAssocID="{44E635BB-CA2B-4E47-811C-7B26CE6661CC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44E9F-9130-4D6A-940F-C5DA812B3515}" type="pres">
      <dgm:prSet presAssocID="{FA5FBC85-E5B0-4E6B-948F-81020BD5F7B6}" presName="sp" presStyleCnt="0"/>
      <dgm:spPr/>
    </dgm:pt>
    <dgm:pt modelId="{D423AF1B-E660-4EF9-BFD7-158D984BEBBB}" type="pres">
      <dgm:prSet presAssocID="{96D2F067-384B-452C-97D2-E998E30918F2}" presName="composite" presStyleCnt="0"/>
      <dgm:spPr/>
    </dgm:pt>
    <dgm:pt modelId="{0E24FDDB-0DD2-4452-BC8F-9B10B96EDA1C}" type="pres">
      <dgm:prSet presAssocID="{96D2F067-384B-452C-97D2-E998E30918F2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E556D1-0EBC-437E-86BE-F613AF383365}" type="pres">
      <dgm:prSet presAssocID="{96D2F067-384B-452C-97D2-E998E30918F2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6C59B3-B7B9-444D-B98C-3CDA8A26A710}" type="presOf" srcId="{A426976F-F1D3-42A4-82ED-C67A8AF3D7BE}" destId="{198286CC-0548-47CF-8D0C-8EEE707FCCB6}" srcOrd="0" destOrd="0" presId="urn:microsoft.com/office/officeart/2005/8/layout/chevron2"/>
    <dgm:cxn modelId="{3FD00EDA-AC9B-47A3-BA04-C5CA1B71E601}" type="presOf" srcId="{96D2F067-384B-452C-97D2-E998E30918F2}" destId="{0E24FDDB-0DD2-4452-BC8F-9B10B96EDA1C}" srcOrd="0" destOrd="0" presId="urn:microsoft.com/office/officeart/2005/8/layout/chevron2"/>
    <dgm:cxn modelId="{2261E103-53F2-407E-8AF6-E1B9C2066EB9}" type="presOf" srcId="{7A0DE344-436B-4912-80AA-76A793360274}" destId="{79E556D1-0EBC-437E-86BE-F613AF383365}" srcOrd="0" destOrd="0" presId="urn:microsoft.com/office/officeart/2005/8/layout/chevron2"/>
    <dgm:cxn modelId="{4115A433-2053-4129-B45D-965D3E049EBA}" type="presOf" srcId="{93E791A9-0EE8-4BA8-B60A-B83AA1A7FB50}" destId="{17EB3BC4-4ED5-4984-9C44-5B073322AA4E}" srcOrd="0" destOrd="0" presId="urn:microsoft.com/office/officeart/2005/8/layout/chevron2"/>
    <dgm:cxn modelId="{AB337B5F-A8A6-4D19-957A-8AA9E285633E}" srcId="{0786886B-73C2-4B5E-9A97-7FE93A3F77D3}" destId="{2D840223-C39C-42F1-B8B4-795D1D85DE6E}" srcOrd="1" destOrd="0" parTransId="{14D84174-E600-40A9-BD59-F014D130BDCE}" sibTransId="{09CCEF5C-96C8-4A58-82C3-06D592DC4261}"/>
    <dgm:cxn modelId="{4E2A0812-7E33-44E7-925A-65D4F1B59B8D}" srcId="{93E791A9-0EE8-4BA8-B60A-B83AA1A7FB50}" destId="{74F0409C-2A63-4650-9219-2CA99F3DFA3A}" srcOrd="0" destOrd="0" parTransId="{8B560551-CA3B-4CBA-AC04-1D090BF415E0}" sibTransId="{B992822F-FF41-4524-9084-C92CF9CDA645}"/>
    <dgm:cxn modelId="{4DABF710-754E-49C8-93E2-CCE3407B18C4}" srcId="{2D840223-C39C-42F1-B8B4-795D1D85DE6E}" destId="{2161E305-7240-4E57-9B87-7F0B511249E2}" srcOrd="0" destOrd="0" parTransId="{29E1854F-DA67-4DD6-B5D9-FA1D552C9E5B}" sibTransId="{3B72398D-57C2-4AEC-ACE9-89EA55DB1600}"/>
    <dgm:cxn modelId="{7A09A228-25EF-4D49-BAC4-DD162C8BA333}" srcId="{0786886B-73C2-4B5E-9A97-7FE93A3F77D3}" destId="{93E791A9-0EE8-4BA8-B60A-B83AA1A7FB50}" srcOrd="0" destOrd="0" parTransId="{FA9E2682-2844-46CE-BFF7-8A7D19374DFB}" sibTransId="{225C7E1F-4D5B-4761-A16F-B2D4D5D4BFFF}"/>
    <dgm:cxn modelId="{5A6D83B7-4C31-473E-AA0A-F7975071C084}" type="presOf" srcId="{2161E305-7240-4E57-9B87-7F0B511249E2}" destId="{C06D4FA5-C9F8-49DC-96DB-7519D97DEA98}" srcOrd="0" destOrd="0" presId="urn:microsoft.com/office/officeart/2005/8/layout/chevron2"/>
    <dgm:cxn modelId="{846629C5-C8A7-4293-A67B-717AD8686076}" type="presOf" srcId="{44E635BB-CA2B-4E47-811C-7B26CE6661CC}" destId="{FB5D76B8-9AAC-4DF9-A700-BC6E4CBA1042}" srcOrd="0" destOrd="0" presId="urn:microsoft.com/office/officeart/2005/8/layout/chevron2"/>
    <dgm:cxn modelId="{04EE5B13-D275-49A7-BA40-B6E548526DA6}" type="presOf" srcId="{74F0409C-2A63-4650-9219-2CA99F3DFA3A}" destId="{85BA3320-B360-4166-8385-6E75D81A05E0}" srcOrd="0" destOrd="0" presId="urn:microsoft.com/office/officeart/2005/8/layout/chevron2"/>
    <dgm:cxn modelId="{2129DC35-70BC-45ED-97D5-3DD7D8D30D4C}" type="presOf" srcId="{2D840223-C39C-42F1-B8B4-795D1D85DE6E}" destId="{6D6D4CE9-F125-4072-9239-A9616489D968}" srcOrd="0" destOrd="0" presId="urn:microsoft.com/office/officeart/2005/8/layout/chevron2"/>
    <dgm:cxn modelId="{CD41A1E2-6A1D-43A6-BCED-2C87531BABAE}" type="presOf" srcId="{0786886B-73C2-4B5E-9A97-7FE93A3F77D3}" destId="{96AA2A47-421B-43D1-93EA-5F20E73E0344}" srcOrd="0" destOrd="0" presId="urn:microsoft.com/office/officeart/2005/8/layout/chevron2"/>
    <dgm:cxn modelId="{CF741291-372E-4871-89EE-09295031C3F2}" srcId="{0786886B-73C2-4B5E-9A97-7FE93A3F77D3}" destId="{44E635BB-CA2B-4E47-811C-7B26CE6661CC}" srcOrd="2" destOrd="0" parTransId="{44E888F7-0581-46DF-8A4E-F148A2B3A873}" sibTransId="{FA5FBC85-E5B0-4E6B-948F-81020BD5F7B6}"/>
    <dgm:cxn modelId="{4D13573F-0060-4E18-B120-AD7A0F9F2697}" srcId="{44E635BB-CA2B-4E47-811C-7B26CE6661CC}" destId="{A426976F-F1D3-42A4-82ED-C67A8AF3D7BE}" srcOrd="0" destOrd="0" parTransId="{787FB6A0-9926-4B14-A72F-B72C7E853146}" sibTransId="{63754934-E3C9-4E56-A932-8C79B8C61C09}"/>
    <dgm:cxn modelId="{A8898950-5F6F-4CE6-8379-858ED479314E}" srcId="{96D2F067-384B-452C-97D2-E998E30918F2}" destId="{7A0DE344-436B-4912-80AA-76A793360274}" srcOrd="0" destOrd="0" parTransId="{8644B34B-253A-4F25-8BB0-D90EB2717A55}" sibTransId="{D59409FD-07AA-490E-ADC0-EAA048690686}"/>
    <dgm:cxn modelId="{2C61D2A8-E61B-4D03-9241-BE74230FF53F}" srcId="{0786886B-73C2-4B5E-9A97-7FE93A3F77D3}" destId="{96D2F067-384B-452C-97D2-E998E30918F2}" srcOrd="3" destOrd="0" parTransId="{66C183D6-12AE-4D2A-8418-CE552863E370}" sibTransId="{942859CD-CCAC-498C-B140-FB959C09F4A2}"/>
    <dgm:cxn modelId="{35ED6463-E323-486F-B59D-2C479B65B3DF}" type="presParOf" srcId="{96AA2A47-421B-43D1-93EA-5F20E73E0344}" destId="{9C9D102B-EEAD-4F3F-AFB5-D589D6D5CEC6}" srcOrd="0" destOrd="0" presId="urn:microsoft.com/office/officeart/2005/8/layout/chevron2"/>
    <dgm:cxn modelId="{B4170F3B-2E6E-480B-A816-885F2EE22F97}" type="presParOf" srcId="{9C9D102B-EEAD-4F3F-AFB5-D589D6D5CEC6}" destId="{17EB3BC4-4ED5-4984-9C44-5B073322AA4E}" srcOrd="0" destOrd="0" presId="urn:microsoft.com/office/officeart/2005/8/layout/chevron2"/>
    <dgm:cxn modelId="{F5BC03DB-A87F-40B5-A122-696F1D2BBD12}" type="presParOf" srcId="{9C9D102B-EEAD-4F3F-AFB5-D589D6D5CEC6}" destId="{85BA3320-B360-4166-8385-6E75D81A05E0}" srcOrd="1" destOrd="0" presId="urn:microsoft.com/office/officeart/2005/8/layout/chevron2"/>
    <dgm:cxn modelId="{F0ABE164-0608-4979-8057-219ADA9DC223}" type="presParOf" srcId="{96AA2A47-421B-43D1-93EA-5F20E73E0344}" destId="{3EFC0DCB-FD66-449F-BB96-5412D5720BCE}" srcOrd="1" destOrd="0" presId="urn:microsoft.com/office/officeart/2005/8/layout/chevron2"/>
    <dgm:cxn modelId="{7EA0392B-61D2-40BE-A67D-8114CA0AA359}" type="presParOf" srcId="{96AA2A47-421B-43D1-93EA-5F20E73E0344}" destId="{7F572C63-F199-4697-AAFA-90D87FD8E614}" srcOrd="2" destOrd="0" presId="urn:microsoft.com/office/officeart/2005/8/layout/chevron2"/>
    <dgm:cxn modelId="{6A0FFEFE-BE1F-48C0-BD73-05721A0744F3}" type="presParOf" srcId="{7F572C63-F199-4697-AAFA-90D87FD8E614}" destId="{6D6D4CE9-F125-4072-9239-A9616489D968}" srcOrd="0" destOrd="0" presId="urn:microsoft.com/office/officeart/2005/8/layout/chevron2"/>
    <dgm:cxn modelId="{4B739CC0-B68A-416C-BAAB-4A4FCE274898}" type="presParOf" srcId="{7F572C63-F199-4697-AAFA-90D87FD8E614}" destId="{C06D4FA5-C9F8-49DC-96DB-7519D97DEA98}" srcOrd="1" destOrd="0" presId="urn:microsoft.com/office/officeart/2005/8/layout/chevron2"/>
    <dgm:cxn modelId="{86A65A3E-271E-4A35-914B-D5B19361446A}" type="presParOf" srcId="{96AA2A47-421B-43D1-93EA-5F20E73E0344}" destId="{6DEAE581-0C7C-4DE7-8C42-981EFBADC742}" srcOrd="3" destOrd="0" presId="urn:microsoft.com/office/officeart/2005/8/layout/chevron2"/>
    <dgm:cxn modelId="{614AD5B5-1CD2-448E-9EB0-A930DC44E003}" type="presParOf" srcId="{96AA2A47-421B-43D1-93EA-5F20E73E0344}" destId="{50D78CF6-E831-43B4-85E4-8AED68C5C407}" srcOrd="4" destOrd="0" presId="urn:microsoft.com/office/officeart/2005/8/layout/chevron2"/>
    <dgm:cxn modelId="{024534D6-D3B3-416E-96E9-2AB693E7929B}" type="presParOf" srcId="{50D78CF6-E831-43B4-85E4-8AED68C5C407}" destId="{FB5D76B8-9AAC-4DF9-A700-BC6E4CBA1042}" srcOrd="0" destOrd="0" presId="urn:microsoft.com/office/officeart/2005/8/layout/chevron2"/>
    <dgm:cxn modelId="{444BA7A1-1E69-4B0C-B8B1-D9E645BF829F}" type="presParOf" srcId="{50D78CF6-E831-43B4-85E4-8AED68C5C407}" destId="{198286CC-0548-47CF-8D0C-8EEE707FCCB6}" srcOrd="1" destOrd="0" presId="urn:microsoft.com/office/officeart/2005/8/layout/chevron2"/>
    <dgm:cxn modelId="{F0D190FE-6399-4AAF-8EE6-100E1481B601}" type="presParOf" srcId="{96AA2A47-421B-43D1-93EA-5F20E73E0344}" destId="{83944E9F-9130-4D6A-940F-C5DA812B3515}" srcOrd="5" destOrd="0" presId="urn:microsoft.com/office/officeart/2005/8/layout/chevron2"/>
    <dgm:cxn modelId="{F1314EDA-97C1-4DBF-A54E-4CE8E959438B}" type="presParOf" srcId="{96AA2A47-421B-43D1-93EA-5F20E73E0344}" destId="{D423AF1B-E660-4EF9-BFD7-158D984BEBBB}" srcOrd="6" destOrd="0" presId="urn:microsoft.com/office/officeart/2005/8/layout/chevron2"/>
    <dgm:cxn modelId="{51825C99-A7C1-406D-9CD2-1156B56A1598}" type="presParOf" srcId="{D423AF1B-E660-4EF9-BFD7-158D984BEBBB}" destId="{0E24FDDB-0DD2-4452-BC8F-9B10B96EDA1C}" srcOrd="0" destOrd="0" presId="urn:microsoft.com/office/officeart/2005/8/layout/chevron2"/>
    <dgm:cxn modelId="{9B93F8A5-64E7-4921-9950-26191FAB61FF}" type="presParOf" srcId="{D423AF1B-E660-4EF9-BFD7-158D984BEBBB}" destId="{79E556D1-0EBC-437E-86BE-F613AF38336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6665DB-18FB-4878-8983-C04427A52D86}" type="doc">
      <dgm:prSet loTypeId="urn:microsoft.com/office/officeart/2005/8/layout/pyramid1" loCatId="pyramid" qsTypeId="urn:microsoft.com/office/officeart/2005/8/quickstyle/3d7" qsCatId="3D" csTypeId="urn:microsoft.com/office/officeart/2005/8/colors/colorful1" csCatId="colorful" phldr="1"/>
      <dgm:spPr/>
    </dgm:pt>
    <dgm:pt modelId="{1043087C-E91B-4CA0-BAAA-9995A81FEB0C}">
      <dgm:prSet phldrT="[Текст]"/>
      <dgm:spPr/>
      <dgm:t>
        <a:bodyPr/>
        <a:lstStyle/>
        <a:p>
          <a:endParaRPr lang="ru-RU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курение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8667247C-E7B8-4663-B660-7A53D56AD06B}" type="parTrans" cxnId="{B3809F9B-145D-4623-BF0A-AA15718FE2C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5BDA262-5926-4928-A07F-51A03A3131C4}" type="sibTrans" cxnId="{B3809F9B-145D-4623-BF0A-AA15718FE2C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BA54F0E-006A-408D-A726-6D9C0FEFC523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алкоголизм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02E38F29-7653-4F41-B4DE-6C43A387F564}" type="parTrans" cxnId="{6EAD1815-3ECF-43D9-B299-945841D1D7F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D9CFE48-3ED2-4A5B-A91E-DFFF1AD42BF2}" type="sibTrans" cxnId="{6EAD1815-3ECF-43D9-B299-945841D1D7F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4464E81-F7B0-49C8-8D93-7D57C74DEF14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наркомания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FBF2A495-0A47-4E91-9461-B4F8FF451728}" type="parTrans" cxnId="{83023466-661F-4880-85B3-615989EDF3D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5A46C12-87FC-4736-9BF0-54616A2EE349}" type="sibTrans" cxnId="{83023466-661F-4880-85B3-615989EDF3D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62AD8B8-05E9-4C3D-AB85-5A4E330BA23B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игромания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5C4273ED-5670-42DE-BF3E-F50AED7EE4AA}" type="parTrans" cxnId="{534B4141-6355-4D21-9258-9A4B11F40FB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F81C82B-AFBF-4653-8CDE-97FB7576881A}" type="sibTrans" cxnId="{534B4141-6355-4D21-9258-9A4B11F40FB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AEF7193-7962-43F8-8967-38267C1E0B9A}">
      <dgm:prSet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сквернословие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9FBB79BA-90B7-4879-890B-673B6BEF52C7}" type="parTrans" cxnId="{2B693D9E-01A6-4CD7-BFDA-D268ED4057E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CAEE691-0D97-4E83-B683-F2FAFF960B3F}" type="sibTrans" cxnId="{2B693D9E-01A6-4CD7-BFDA-D268ED4057E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705AFF5-C82F-40B7-9C68-C32496DE683F}" type="pres">
      <dgm:prSet presAssocID="{4A6665DB-18FB-4878-8983-C04427A52D86}" presName="Name0" presStyleCnt="0">
        <dgm:presLayoutVars>
          <dgm:dir/>
          <dgm:animLvl val="lvl"/>
          <dgm:resizeHandles val="exact"/>
        </dgm:presLayoutVars>
      </dgm:prSet>
      <dgm:spPr/>
    </dgm:pt>
    <dgm:pt modelId="{1EB54F43-E01F-4656-BB77-72FA4A857D9A}" type="pres">
      <dgm:prSet presAssocID="{1043087C-E91B-4CA0-BAAA-9995A81FEB0C}" presName="Name8" presStyleCnt="0"/>
      <dgm:spPr/>
    </dgm:pt>
    <dgm:pt modelId="{B5F47CB4-45D7-4670-9071-C883E6F8C11B}" type="pres">
      <dgm:prSet presAssocID="{1043087C-E91B-4CA0-BAAA-9995A81FEB0C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5184D-6E45-4BE2-BADA-94B35ADF8F10}" type="pres">
      <dgm:prSet presAssocID="{1043087C-E91B-4CA0-BAAA-9995A81FEB0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8FDDB1-A628-42B6-9B99-BBA39AA26D0F}" type="pres">
      <dgm:prSet presAssocID="{2BA54F0E-006A-408D-A726-6D9C0FEFC523}" presName="Name8" presStyleCnt="0"/>
      <dgm:spPr/>
    </dgm:pt>
    <dgm:pt modelId="{9FF5B183-80BE-462B-85FD-77C0EA981D71}" type="pres">
      <dgm:prSet presAssocID="{2BA54F0E-006A-408D-A726-6D9C0FEFC523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F3EB91-8DEB-4B08-B81A-9F00C138436E}" type="pres">
      <dgm:prSet presAssocID="{2BA54F0E-006A-408D-A726-6D9C0FEFC52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1BF34C-A32E-49A4-8252-E0213EE1DB0E}" type="pres">
      <dgm:prSet presAssocID="{14464E81-F7B0-49C8-8D93-7D57C74DEF14}" presName="Name8" presStyleCnt="0"/>
      <dgm:spPr/>
    </dgm:pt>
    <dgm:pt modelId="{494654D5-0559-423B-9CF9-EA08726ABA43}" type="pres">
      <dgm:prSet presAssocID="{14464E81-F7B0-49C8-8D93-7D57C74DEF14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2087D-6B01-4929-BCC1-2B3545F72F0C}" type="pres">
      <dgm:prSet presAssocID="{14464E81-F7B0-49C8-8D93-7D57C74DEF1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145BE9-FD87-4190-936C-ADDF10BFD579}" type="pres">
      <dgm:prSet presAssocID="{262AD8B8-05E9-4C3D-AB85-5A4E330BA23B}" presName="Name8" presStyleCnt="0"/>
      <dgm:spPr/>
    </dgm:pt>
    <dgm:pt modelId="{17888510-E5C1-4E62-B1BD-7F498580D90F}" type="pres">
      <dgm:prSet presAssocID="{262AD8B8-05E9-4C3D-AB85-5A4E330BA23B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91B6D0-BF1D-45B8-8818-99509AA2CE3F}" type="pres">
      <dgm:prSet presAssocID="{262AD8B8-05E9-4C3D-AB85-5A4E330BA23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92DB4-1869-4172-ACB7-3A21F3B9A3F2}" type="pres">
      <dgm:prSet presAssocID="{6AEF7193-7962-43F8-8967-38267C1E0B9A}" presName="Name8" presStyleCnt="0"/>
      <dgm:spPr/>
    </dgm:pt>
    <dgm:pt modelId="{45652503-7672-4DA9-8CFE-0FE8B79B5468}" type="pres">
      <dgm:prSet presAssocID="{6AEF7193-7962-43F8-8967-38267C1E0B9A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FF4E03-0D3A-4012-9E34-9E6CDE521E81}" type="pres">
      <dgm:prSet presAssocID="{6AEF7193-7962-43F8-8967-38267C1E0B9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0E7159-631D-4F98-9B70-AB17C89F9F02}" type="presOf" srcId="{14464E81-F7B0-49C8-8D93-7D57C74DEF14}" destId="{C452087D-6B01-4929-BCC1-2B3545F72F0C}" srcOrd="1" destOrd="0" presId="urn:microsoft.com/office/officeart/2005/8/layout/pyramid1"/>
    <dgm:cxn modelId="{81DB34BE-FE59-46C5-A377-0821FD87FD6A}" type="presOf" srcId="{14464E81-F7B0-49C8-8D93-7D57C74DEF14}" destId="{494654D5-0559-423B-9CF9-EA08726ABA43}" srcOrd="0" destOrd="0" presId="urn:microsoft.com/office/officeart/2005/8/layout/pyramid1"/>
    <dgm:cxn modelId="{E3F5A359-1905-4E22-B34B-392FCF57B822}" type="presOf" srcId="{6AEF7193-7962-43F8-8967-38267C1E0B9A}" destId="{11FF4E03-0D3A-4012-9E34-9E6CDE521E81}" srcOrd="1" destOrd="0" presId="urn:microsoft.com/office/officeart/2005/8/layout/pyramid1"/>
    <dgm:cxn modelId="{01BACA66-6ADE-4BFB-9F37-825633FC46A4}" type="presOf" srcId="{1043087C-E91B-4CA0-BAAA-9995A81FEB0C}" destId="{B5F47CB4-45D7-4670-9071-C883E6F8C11B}" srcOrd="0" destOrd="0" presId="urn:microsoft.com/office/officeart/2005/8/layout/pyramid1"/>
    <dgm:cxn modelId="{BA0EC839-CEFA-4F72-B1FE-A9BACA5A4480}" type="presOf" srcId="{2BA54F0E-006A-408D-A726-6D9C0FEFC523}" destId="{9FF5B183-80BE-462B-85FD-77C0EA981D71}" srcOrd="0" destOrd="0" presId="urn:microsoft.com/office/officeart/2005/8/layout/pyramid1"/>
    <dgm:cxn modelId="{534B4141-6355-4D21-9258-9A4B11F40FB4}" srcId="{4A6665DB-18FB-4878-8983-C04427A52D86}" destId="{262AD8B8-05E9-4C3D-AB85-5A4E330BA23B}" srcOrd="3" destOrd="0" parTransId="{5C4273ED-5670-42DE-BF3E-F50AED7EE4AA}" sibTransId="{1F81C82B-AFBF-4653-8CDE-97FB7576881A}"/>
    <dgm:cxn modelId="{28CA2495-9588-4E9C-8991-B7152AFC868D}" type="presOf" srcId="{4A6665DB-18FB-4878-8983-C04427A52D86}" destId="{F705AFF5-C82F-40B7-9C68-C32496DE683F}" srcOrd="0" destOrd="0" presId="urn:microsoft.com/office/officeart/2005/8/layout/pyramid1"/>
    <dgm:cxn modelId="{83023466-661F-4880-85B3-615989EDF3D9}" srcId="{4A6665DB-18FB-4878-8983-C04427A52D86}" destId="{14464E81-F7B0-49C8-8D93-7D57C74DEF14}" srcOrd="2" destOrd="0" parTransId="{FBF2A495-0A47-4E91-9461-B4F8FF451728}" sibTransId="{F5A46C12-87FC-4736-9BF0-54616A2EE349}"/>
    <dgm:cxn modelId="{A9EEE252-2288-4E6F-8D9A-2909C9E8F394}" type="presOf" srcId="{1043087C-E91B-4CA0-BAAA-9995A81FEB0C}" destId="{C595184D-6E45-4BE2-BADA-94B35ADF8F10}" srcOrd="1" destOrd="0" presId="urn:microsoft.com/office/officeart/2005/8/layout/pyramid1"/>
    <dgm:cxn modelId="{82F3F771-166C-4476-B1F4-CBC8C2E66264}" type="presOf" srcId="{6AEF7193-7962-43F8-8967-38267C1E0B9A}" destId="{45652503-7672-4DA9-8CFE-0FE8B79B5468}" srcOrd="0" destOrd="0" presId="urn:microsoft.com/office/officeart/2005/8/layout/pyramid1"/>
    <dgm:cxn modelId="{B3809F9B-145D-4623-BF0A-AA15718FE2CE}" srcId="{4A6665DB-18FB-4878-8983-C04427A52D86}" destId="{1043087C-E91B-4CA0-BAAA-9995A81FEB0C}" srcOrd="0" destOrd="0" parTransId="{8667247C-E7B8-4663-B660-7A53D56AD06B}" sibTransId="{45BDA262-5926-4928-A07F-51A03A3131C4}"/>
    <dgm:cxn modelId="{8FF03EE0-A1FC-43C0-B9E7-8C521F0BD5EF}" type="presOf" srcId="{262AD8B8-05E9-4C3D-AB85-5A4E330BA23B}" destId="{F291B6D0-BF1D-45B8-8818-99509AA2CE3F}" srcOrd="1" destOrd="0" presId="urn:microsoft.com/office/officeart/2005/8/layout/pyramid1"/>
    <dgm:cxn modelId="{428A4753-EBA7-44DC-8164-8B840826F729}" type="presOf" srcId="{2BA54F0E-006A-408D-A726-6D9C0FEFC523}" destId="{CAF3EB91-8DEB-4B08-B81A-9F00C138436E}" srcOrd="1" destOrd="0" presId="urn:microsoft.com/office/officeart/2005/8/layout/pyramid1"/>
    <dgm:cxn modelId="{2B693D9E-01A6-4CD7-BFDA-D268ED4057EE}" srcId="{4A6665DB-18FB-4878-8983-C04427A52D86}" destId="{6AEF7193-7962-43F8-8967-38267C1E0B9A}" srcOrd="4" destOrd="0" parTransId="{9FBB79BA-90B7-4879-890B-673B6BEF52C7}" sibTransId="{8CAEE691-0D97-4E83-B683-F2FAFF960B3F}"/>
    <dgm:cxn modelId="{6EAD1815-3ECF-43D9-B299-945841D1D7FF}" srcId="{4A6665DB-18FB-4878-8983-C04427A52D86}" destId="{2BA54F0E-006A-408D-A726-6D9C0FEFC523}" srcOrd="1" destOrd="0" parTransId="{02E38F29-7653-4F41-B4DE-6C43A387F564}" sibTransId="{7D9CFE48-3ED2-4A5B-A91E-DFFF1AD42BF2}"/>
    <dgm:cxn modelId="{C8D151DE-1D90-4A81-BAA6-52975CBA7A73}" type="presOf" srcId="{262AD8B8-05E9-4C3D-AB85-5A4E330BA23B}" destId="{17888510-E5C1-4E62-B1BD-7F498580D90F}" srcOrd="0" destOrd="0" presId="urn:microsoft.com/office/officeart/2005/8/layout/pyramid1"/>
    <dgm:cxn modelId="{1C0DA232-B9A1-4637-A1FF-62D1686283E7}" type="presParOf" srcId="{F705AFF5-C82F-40B7-9C68-C32496DE683F}" destId="{1EB54F43-E01F-4656-BB77-72FA4A857D9A}" srcOrd="0" destOrd="0" presId="urn:microsoft.com/office/officeart/2005/8/layout/pyramid1"/>
    <dgm:cxn modelId="{5437D772-1F5C-42F3-BAAF-ECB87F206732}" type="presParOf" srcId="{1EB54F43-E01F-4656-BB77-72FA4A857D9A}" destId="{B5F47CB4-45D7-4670-9071-C883E6F8C11B}" srcOrd="0" destOrd="0" presId="urn:microsoft.com/office/officeart/2005/8/layout/pyramid1"/>
    <dgm:cxn modelId="{B3AABA59-3259-4E24-B5DC-AE2E652B8DE8}" type="presParOf" srcId="{1EB54F43-E01F-4656-BB77-72FA4A857D9A}" destId="{C595184D-6E45-4BE2-BADA-94B35ADF8F10}" srcOrd="1" destOrd="0" presId="urn:microsoft.com/office/officeart/2005/8/layout/pyramid1"/>
    <dgm:cxn modelId="{47ECE762-9D07-4335-9CD6-252C5790F0D9}" type="presParOf" srcId="{F705AFF5-C82F-40B7-9C68-C32496DE683F}" destId="{C38FDDB1-A628-42B6-9B99-BBA39AA26D0F}" srcOrd="1" destOrd="0" presId="urn:microsoft.com/office/officeart/2005/8/layout/pyramid1"/>
    <dgm:cxn modelId="{0499CD08-5D26-4A5B-AD54-A6F85F6B58EA}" type="presParOf" srcId="{C38FDDB1-A628-42B6-9B99-BBA39AA26D0F}" destId="{9FF5B183-80BE-462B-85FD-77C0EA981D71}" srcOrd="0" destOrd="0" presId="urn:microsoft.com/office/officeart/2005/8/layout/pyramid1"/>
    <dgm:cxn modelId="{69A9FE92-F1A5-470A-A682-6818F12D30FB}" type="presParOf" srcId="{C38FDDB1-A628-42B6-9B99-BBA39AA26D0F}" destId="{CAF3EB91-8DEB-4B08-B81A-9F00C138436E}" srcOrd="1" destOrd="0" presId="urn:microsoft.com/office/officeart/2005/8/layout/pyramid1"/>
    <dgm:cxn modelId="{D84AE545-F0BB-4256-B581-E36ABB27FB84}" type="presParOf" srcId="{F705AFF5-C82F-40B7-9C68-C32496DE683F}" destId="{411BF34C-A32E-49A4-8252-E0213EE1DB0E}" srcOrd="2" destOrd="0" presId="urn:microsoft.com/office/officeart/2005/8/layout/pyramid1"/>
    <dgm:cxn modelId="{3DDC0018-5971-4DBE-B441-DE88A935D863}" type="presParOf" srcId="{411BF34C-A32E-49A4-8252-E0213EE1DB0E}" destId="{494654D5-0559-423B-9CF9-EA08726ABA43}" srcOrd="0" destOrd="0" presId="urn:microsoft.com/office/officeart/2005/8/layout/pyramid1"/>
    <dgm:cxn modelId="{A1B72EEA-C0F8-432B-8B39-8C6DD0E4B4E7}" type="presParOf" srcId="{411BF34C-A32E-49A4-8252-E0213EE1DB0E}" destId="{C452087D-6B01-4929-BCC1-2B3545F72F0C}" srcOrd="1" destOrd="0" presId="urn:microsoft.com/office/officeart/2005/8/layout/pyramid1"/>
    <dgm:cxn modelId="{E067D8EA-413C-4DBE-B618-C84CB5BB1C2A}" type="presParOf" srcId="{F705AFF5-C82F-40B7-9C68-C32496DE683F}" destId="{FE145BE9-FD87-4190-936C-ADDF10BFD579}" srcOrd="3" destOrd="0" presId="urn:microsoft.com/office/officeart/2005/8/layout/pyramid1"/>
    <dgm:cxn modelId="{FCF8D4E0-ADAE-42DB-92CE-6777BA650943}" type="presParOf" srcId="{FE145BE9-FD87-4190-936C-ADDF10BFD579}" destId="{17888510-E5C1-4E62-B1BD-7F498580D90F}" srcOrd="0" destOrd="0" presId="urn:microsoft.com/office/officeart/2005/8/layout/pyramid1"/>
    <dgm:cxn modelId="{EAC82601-BEBA-4FA0-9B3F-FD8A953849FD}" type="presParOf" srcId="{FE145BE9-FD87-4190-936C-ADDF10BFD579}" destId="{F291B6D0-BF1D-45B8-8818-99509AA2CE3F}" srcOrd="1" destOrd="0" presId="urn:microsoft.com/office/officeart/2005/8/layout/pyramid1"/>
    <dgm:cxn modelId="{0C0D483C-EA1F-41ED-88D6-8DEE7E7AD9B7}" type="presParOf" srcId="{F705AFF5-C82F-40B7-9C68-C32496DE683F}" destId="{18C92DB4-1869-4172-ACB7-3A21F3B9A3F2}" srcOrd="4" destOrd="0" presId="urn:microsoft.com/office/officeart/2005/8/layout/pyramid1"/>
    <dgm:cxn modelId="{783CCF3F-C078-48F6-9107-2D9200077BFB}" type="presParOf" srcId="{18C92DB4-1869-4172-ACB7-3A21F3B9A3F2}" destId="{45652503-7672-4DA9-8CFE-0FE8B79B5468}" srcOrd="0" destOrd="0" presId="urn:microsoft.com/office/officeart/2005/8/layout/pyramid1"/>
    <dgm:cxn modelId="{62F2E8CB-04EE-470D-B421-BF0B37D3754B}" type="presParOf" srcId="{18C92DB4-1869-4172-ACB7-3A21F3B9A3F2}" destId="{11FF4E03-0D3A-4012-9E34-9E6CDE521E8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0805D5-3284-4982-B364-4BA722714037}" type="doc">
      <dgm:prSet loTypeId="urn:microsoft.com/office/officeart/2008/layout/VerticalCurvedList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26B0029-2B1D-43BC-9334-5EA365BC2AA4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 smtClean="0"/>
            <a:t>Вещества, тонизирующие нервную систему (синтетический кофеин, растительные экстракты гуараны, лимонника, женьшеня и т.д.);</a:t>
          </a:r>
          <a:endParaRPr lang="ru-RU" sz="2000" dirty="0"/>
        </a:p>
      </dgm:t>
    </dgm:pt>
    <dgm:pt modelId="{FB3B1B4F-4A8F-4A86-BBF1-C96563C23EA0}" type="parTrans" cxnId="{1D7CBDE0-4EBB-4ADC-8067-A3BAB5DBD726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8C60AC69-164B-4532-9E81-13AD6EDC8D2E}" type="sibTrans" cxnId="{1D7CBDE0-4EBB-4ADC-8067-A3BAB5DBD726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C95FA844-3ADF-4159-83EE-8FEE22BB826B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smtClean="0"/>
            <a:t>Непосредственные носители энергии – углеводы (глюкоза, сахароза);</a:t>
          </a:r>
          <a:endParaRPr lang="ru-RU" sz="2000" dirty="0"/>
        </a:p>
      </dgm:t>
    </dgm:pt>
    <dgm:pt modelId="{3861F236-550C-40E0-9A6B-756E4D5CAA34}" type="parTrans" cxnId="{8CE99BB1-36B5-4214-AF2A-FCFFA7BD595A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BC96C602-939B-402D-AABE-F8B1D7A53783}" type="sibTrans" cxnId="{8CE99BB1-36B5-4214-AF2A-FCFFA7BD595A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8AD4764B-0F40-47CD-84E0-069F905630A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smtClean="0"/>
            <a:t>Элементы – стимуляторы обмена веществ (витамины группы В, а также подобные витаминам вещества (например, таурин);</a:t>
          </a:r>
          <a:endParaRPr lang="ru-RU" sz="2000" dirty="0"/>
        </a:p>
      </dgm:t>
    </dgm:pt>
    <dgm:pt modelId="{6ADE4581-C48A-49BC-8ECE-BB6850396605}" type="parTrans" cxnId="{7D90E591-A731-4989-AF87-FCCFFF717B5D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5EA77B91-97B6-4742-B962-357F660517CE}" type="sibTrans" cxnId="{7D90E591-A731-4989-AF87-FCCFFF717B5D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C38A4B41-2F13-4C5C-B5DE-DE576BBD4DA9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smtClean="0"/>
            <a:t>Ароматизаторы, красители, пищевые добавки.</a:t>
          </a:r>
          <a:endParaRPr lang="ru-RU" sz="2000" dirty="0"/>
        </a:p>
      </dgm:t>
    </dgm:pt>
    <dgm:pt modelId="{52F62AEF-5E46-4173-9B5D-9E2B41BCAA70}" type="parTrans" cxnId="{D3987402-F957-4673-AFCC-71302D70542D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C06197A1-9686-438B-B304-0C7EDD20148B}" type="sibTrans" cxnId="{D3987402-F957-4673-AFCC-71302D70542D}">
      <dgm:prSet/>
      <dgm:spPr/>
      <dgm:t>
        <a:bodyPr/>
        <a:lstStyle/>
        <a:p>
          <a:endParaRPr lang="ru-RU" sz="2000">
            <a:solidFill>
              <a:schemeClr val="tx1"/>
            </a:solidFill>
          </a:endParaRPr>
        </a:p>
      </dgm:t>
    </dgm:pt>
    <dgm:pt modelId="{44BD9FAB-CBA3-46C8-B658-4EDC85FA190D}" type="pres">
      <dgm:prSet presAssocID="{4C0805D5-3284-4982-B364-4BA72271403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B4829C0-1967-4400-9FED-C7DEC9AA5F00}" type="pres">
      <dgm:prSet presAssocID="{4C0805D5-3284-4982-B364-4BA722714037}" presName="Name1" presStyleCnt="0"/>
      <dgm:spPr/>
    </dgm:pt>
    <dgm:pt modelId="{DB79F458-283F-4135-93E0-0083128786EE}" type="pres">
      <dgm:prSet presAssocID="{4C0805D5-3284-4982-B364-4BA722714037}" presName="cycle" presStyleCnt="0"/>
      <dgm:spPr/>
    </dgm:pt>
    <dgm:pt modelId="{CF426764-0DB6-40C4-B894-63519975CEE9}" type="pres">
      <dgm:prSet presAssocID="{4C0805D5-3284-4982-B364-4BA722714037}" presName="srcNode" presStyleLbl="node1" presStyleIdx="0" presStyleCnt="4"/>
      <dgm:spPr/>
    </dgm:pt>
    <dgm:pt modelId="{21DB81D8-EA5A-49AD-90CF-388AFDC061DE}" type="pres">
      <dgm:prSet presAssocID="{4C0805D5-3284-4982-B364-4BA722714037}" presName="conn" presStyleLbl="parChTrans1D2" presStyleIdx="0" presStyleCnt="1"/>
      <dgm:spPr/>
      <dgm:t>
        <a:bodyPr/>
        <a:lstStyle/>
        <a:p>
          <a:endParaRPr lang="ru-RU"/>
        </a:p>
      </dgm:t>
    </dgm:pt>
    <dgm:pt modelId="{7FDCE72E-D73C-4700-9BE9-A56E4DB3D39B}" type="pres">
      <dgm:prSet presAssocID="{4C0805D5-3284-4982-B364-4BA722714037}" presName="extraNode" presStyleLbl="node1" presStyleIdx="0" presStyleCnt="4"/>
      <dgm:spPr/>
    </dgm:pt>
    <dgm:pt modelId="{926BA7B0-CCAF-4694-9861-F9A51DA6D1A9}" type="pres">
      <dgm:prSet presAssocID="{4C0805D5-3284-4982-B364-4BA722714037}" presName="dstNode" presStyleLbl="node1" presStyleIdx="0" presStyleCnt="4"/>
      <dgm:spPr/>
    </dgm:pt>
    <dgm:pt modelId="{E5B30F2D-7A2E-4F20-8BE7-3BCCAA794A24}" type="pres">
      <dgm:prSet presAssocID="{526B0029-2B1D-43BC-9334-5EA365BC2AA4}" presName="text_1" presStyleLbl="node1" presStyleIdx="0" presStyleCnt="4" custScaleY="1400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10DB4-75FD-4F8F-9E12-DD19F9710352}" type="pres">
      <dgm:prSet presAssocID="{526B0029-2B1D-43BC-9334-5EA365BC2AA4}" presName="accent_1" presStyleCnt="0"/>
      <dgm:spPr/>
    </dgm:pt>
    <dgm:pt modelId="{B34CF34C-077D-450E-BF54-9AD028A76174}" type="pres">
      <dgm:prSet presAssocID="{526B0029-2B1D-43BC-9334-5EA365BC2AA4}" presName="accentRepeatNode" presStyleLbl="solidFgAcc1" presStyleIdx="0" presStyleCnt="4"/>
      <dgm:spPr/>
    </dgm:pt>
    <dgm:pt modelId="{2516D403-C990-4870-A1F5-9E45600B21DB}" type="pres">
      <dgm:prSet presAssocID="{C95FA844-3ADF-4159-83EE-8FEE22BB826B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D0A1D-79D0-4F40-8D38-407EA78BA7A1}" type="pres">
      <dgm:prSet presAssocID="{C95FA844-3ADF-4159-83EE-8FEE22BB826B}" presName="accent_2" presStyleCnt="0"/>
      <dgm:spPr/>
    </dgm:pt>
    <dgm:pt modelId="{C58F6809-FB7E-4BBF-AE3B-906B10947D27}" type="pres">
      <dgm:prSet presAssocID="{C95FA844-3ADF-4159-83EE-8FEE22BB826B}" presName="accentRepeatNode" presStyleLbl="solidFgAcc1" presStyleIdx="1" presStyleCnt="4"/>
      <dgm:spPr/>
    </dgm:pt>
    <dgm:pt modelId="{3EE318C6-B0F8-4A5F-BAB5-86AF56BB7425}" type="pres">
      <dgm:prSet presAssocID="{8AD4764B-0F40-47CD-84E0-069F905630A8}" presName="text_3" presStyleLbl="node1" presStyleIdx="2" presStyleCnt="4" custScaleY="1399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DF6B3-FA3F-499E-8D3B-F7061A574F71}" type="pres">
      <dgm:prSet presAssocID="{8AD4764B-0F40-47CD-84E0-069F905630A8}" presName="accent_3" presStyleCnt="0"/>
      <dgm:spPr/>
    </dgm:pt>
    <dgm:pt modelId="{9411354F-6511-4CAD-9E0E-399162913F2C}" type="pres">
      <dgm:prSet presAssocID="{8AD4764B-0F40-47CD-84E0-069F905630A8}" presName="accentRepeatNode" presStyleLbl="solidFgAcc1" presStyleIdx="2" presStyleCnt="4"/>
      <dgm:spPr/>
    </dgm:pt>
    <dgm:pt modelId="{0E930495-E319-480C-B012-639F10721E02}" type="pres">
      <dgm:prSet presAssocID="{C38A4B41-2F13-4C5C-B5DE-DE576BBD4DA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DDF4C9-E419-4663-B458-1B084C9CA1C8}" type="pres">
      <dgm:prSet presAssocID="{C38A4B41-2F13-4C5C-B5DE-DE576BBD4DA9}" presName="accent_4" presStyleCnt="0"/>
      <dgm:spPr/>
    </dgm:pt>
    <dgm:pt modelId="{1C868101-0260-45E0-BEA9-7A123B10B7B9}" type="pres">
      <dgm:prSet presAssocID="{C38A4B41-2F13-4C5C-B5DE-DE576BBD4DA9}" presName="accentRepeatNode" presStyleLbl="solidFgAcc1" presStyleIdx="3" presStyleCnt="4"/>
      <dgm:spPr/>
    </dgm:pt>
  </dgm:ptLst>
  <dgm:cxnLst>
    <dgm:cxn modelId="{FFF54980-D4EA-4E40-8936-27DCDF1B22ED}" type="presOf" srcId="{4C0805D5-3284-4982-B364-4BA722714037}" destId="{44BD9FAB-CBA3-46C8-B658-4EDC85FA190D}" srcOrd="0" destOrd="0" presId="urn:microsoft.com/office/officeart/2008/layout/VerticalCurvedList"/>
    <dgm:cxn modelId="{90A93904-C7AA-4679-BFB9-FC7A35F568C7}" type="presOf" srcId="{8AD4764B-0F40-47CD-84E0-069F905630A8}" destId="{3EE318C6-B0F8-4A5F-BAB5-86AF56BB7425}" srcOrd="0" destOrd="0" presId="urn:microsoft.com/office/officeart/2008/layout/VerticalCurvedList"/>
    <dgm:cxn modelId="{4579E017-AEB6-4F9B-AF94-803429DD9DE0}" type="presOf" srcId="{8C60AC69-164B-4532-9E81-13AD6EDC8D2E}" destId="{21DB81D8-EA5A-49AD-90CF-388AFDC061DE}" srcOrd="0" destOrd="0" presId="urn:microsoft.com/office/officeart/2008/layout/VerticalCurvedList"/>
    <dgm:cxn modelId="{5B7634F2-9F1C-4234-94C0-D4BCCDE397AA}" type="presOf" srcId="{526B0029-2B1D-43BC-9334-5EA365BC2AA4}" destId="{E5B30F2D-7A2E-4F20-8BE7-3BCCAA794A24}" srcOrd="0" destOrd="0" presId="urn:microsoft.com/office/officeart/2008/layout/VerticalCurvedList"/>
    <dgm:cxn modelId="{B8B4E503-7C69-432E-B943-332146272F4A}" type="presOf" srcId="{C38A4B41-2F13-4C5C-B5DE-DE576BBD4DA9}" destId="{0E930495-E319-480C-B012-639F10721E02}" srcOrd="0" destOrd="0" presId="urn:microsoft.com/office/officeart/2008/layout/VerticalCurvedList"/>
    <dgm:cxn modelId="{D3987402-F957-4673-AFCC-71302D70542D}" srcId="{4C0805D5-3284-4982-B364-4BA722714037}" destId="{C38A4B41-2F13-4C5C-B5DE-DE576BBD4DA9}" srcOrd="3" destOrd="0" parTransId="{52F62AEF-5E46-4173-9B5D-9E2B41BCAA70}" sibTransId="{C06197A1-9686-438B-B304-0C7EDD20148B}"/>
    <dgm:cxn modelId="{8CE99BB1-36B5-4214-AF2A-FCFFA7BD595A}" srcId="{4C0805D5-3284-4982-B364-4BA722714037}" destId="{C95FA844-3ADF-4159-83EE-8FEE22BB826B}" srcOrd="1" destOrd="0" parTransId="{3861F236-550C-40E0-9A6B-756E4D5CAA34}" sibTransId="{BC96C602-939B-402D-AABE-F8B1D7A53783}"/>
    <dgm:cxn modelId="{7D90E591-A731-4989-AF87-FCCFFF717B5D}" srcId="{4C0805D5-3284-4982-B364-4BA722714037}" destId="{8AD4764B-0F40-47CD-84E0-069F905630A8}" srcOrd="2" destOrd="0" parTransId="{6ADE4581-C48A-49BC-8ECE-BB6850396605}" sibTransId="{5EA77B91-97B6-4742-B962-357F660517CE}"/>
    <dgm:cxn modelId="{1D7CBDE0-4EBB-4ADC-8067-A3BAB5DBD726}" srcId="{4C0805D5-3284-4982-B364-4BA722714037}" destId="{526B0029-2B1D-43BC-9334-5EA365BC2AA4}" srcOrd="0" destOrd="0" parTransId="{FB3B1B4F-4A8F-4A86-BBF1-C96563C23EA0}" sibTransId="{8C60AC69-164B-4532-9E81-13AD6EDC8D2E}"/>
    <dgm:cxn modelId="{9288AD8A-82F6-42A3-9A9E-EEFCC898A835}" type="presOf" srcId="{C95FA844-3ADF-4159-83EE-8FEE22BB826B}" destId="{2516D403-C990-4870-A1F5-9E45600B21DB}" srcOrd="0" destOrd="0" presId="urn:microsoft.com/office/officeart/2008/layout/VerticalCurvedList"/>
    <dgm:cxn modelId="{8CE27857-C0B3-4AE9-B67E-3093F1A3541B}" type="presParOf" srcId="{44BD9FAB-CBA3-46C8-B658-4EDC85FA190D}" destId="{8B4829C0-1967-4400-9FED-C7DEC9AA5F00}" srcOrd="0" destOrd="0" presId="urn:microsoft.com/office/officeart/2008/layout/VerticalCurvedList"/>
    <dgm:cxn modelId="{A7A656B1-2B2B-4F0A-9E1F-922F0ED25D26}" type="presParOf" srcId="{8B4829C0-1967-4400-9FED-C7DEC9AA5F00}" destId="{DB79F458-283F-4135-93E0-0083128786EE}" srcOrd="0" destOrd="0" presId="urn:microsoft.com/office/officeart/2008/layout/VerticalCurvedList"/>
    <dgm:cxn modelId="{E6725E46-0603-4AAE-9D69-1AE95EF303DB}" type="presParOf" srcId="{DB79F458-283F-4135-93E0-0083128786EE}" destId="{CF426764-0DB6-40C4-B894-63519975CEE9}" srcOrd="0" destOrd="0" presId="urn:microsoft.com/office/officeart/2008/layout/VerticalCurvedList"/>
    <dgm:cxn modelId="{EE443463-D7FF-43D8-BEF6-111E688FCB4A}" type="presParOf" srcId="{DB79F458-283F-4135-93E0-0083128786EE}" destId="{21DB81D8-EA5A-49AD-90CF-388AFDC061DE}" srcOrd="1" destOrd="0" presId="urn:microsoft.com/office/officeart/2008/layout/VerticalCurvedList"/>
    <dgm:cxn modelId="{48E8ABA3-B3A3-400A-BFC6-4214670D292C}" type="presParOf" srcId="{DB79F458-283F-4135-93E0-0083128786EE}" destId="{7FDCE72E-D73C-4700-9BE9-A56E4DB3D39B}" srcOrd="2" destOrd="0" presId="urn:microsoft.com/office/officeart/2008/layout/VerticalCurvedList"/>
    <dgm:cxn modelId="{C39A99EB-30F9-42F2-BCF5-FCDE63089149}" type="presParOf" srcId="{DB79F458-283F-4135-93E0-0083128786EE}" destId="{926BA7B0-CCAF-4694-9861-F9A51DA6D1A9}" srcOrd="3" destOrd="0" presId="urn:microsoft.com/office/officeart/2008/layout/VerticalCurvedList"/>
    <dgm:cxn modelId="{A97BD09B-BFA8-4E69-85B3-1F965E03F3E6}" type="presParOf" srcId="{8B4829C0-1967-4400-9FED-C7DEC9AA5F00}" destId="{E5B30F2D-7A2E-4F20-8BE7-3BCCAA794A24}" srcOrd="1" destOrd="0" presId="urn:microsoft.com/office/officeart/2008/layout/VerticalCurvedList"/>
    <dgm:cxn modelId="{0D427BAA-8860-4747-9240-C3DD98900A78}" type="presParOf" srcId="{8B4829C0-1967-4400-9FED-C7DEC9AA5F00}" destId="{95510DB4-75FD-4F8F-9E12-DD19F9710352}" srcOrd="2" destOrd="0" presId="urn:microsoft.com/office/officeart/2008/layout/VerticalCurvedList"/>
    <dgm:cxn modelId="{DED30D6B-555D-4D68-8A75-ED479401AF64}" type="presParOf" srcId="{95510DB4-75FD-4F8F-9E12-DD19F9710352}" destId="{B34CF34C-077D-450E-BF54-9AD028A76174}" srcOrd="0" destOrd="0" presId="urn:microsoft.com/office/officeart/2008/layout/VerticalCurvedList"/>
    <dgm:cxn modelId="{314C9743-FA74-49E4-92C1-D4AD62C43368}" type="presParOf" srcId="{8B4829C0-1967-4400-9FED-C7DEC9AA5F00}" destId="{2516D403-C990-4870-A1F5-9E45600B21DB}" srcOrd="3" destOrd="0" presId="urn:microsoft.com/office/officeart/2008/layout/VerticalCurvedList"/>
    <dgm:cxn modelId="{93FCF908-F6C2-4C41-97B4-7BDE6F8D9282}" type="presParOf" srcId="{8B4829C0-1967-4400-9FED-C7DEC9AA5F00}" destId="{3CBD0A1D-79D0-4F40-8D38-407EA78BA7A1}" srcOrd="4" destOrd="0" presId="urn:microsoft.com/office/officeart/2008/layout/VerticalCurvedList"/>
    <dgm:cxn modelId="{4CC93B76-76BF-4D3E-9EBC-71FFB81D0E65}" type="presParOf" srcId="{3CBD0A1D-79D0-4F40-8D38-407EA78BA7A1}" destId="{C58F6809-FB7E-4BBF-AE3B-906B10947D27}" srcOrd="0" destOrd="0" presId="urn:microsoft.com/office/officeart/2008/layout/VerticalCurvedList"/>
    <dgm:cxn modelId="{D7E7AF10-0C3F-4909-B65E-F7D607875100}" type="presParOf" srcId="{8B4829C0-1967-4400-9FED-C7DEC9AA5F00}" destId="{3EE318C6-B0F8-4A5F-BAB5-86AF56BB7425}" srcOrd="5" destOrd="0" presId="urn:microsoft.com/office/officeart/2008/layout/VerticalCurvedList"/>
    <dgm:cxn modelId="{7D08F691-B780-4FC5-A361-405E700AEC47}" type="presParOf" srcId="{8B4829C0-1967-4400-9FED-C7DEC9AA5F00}" destId="{FD1DF6B3-FA3F-499E-8D3B-F7061A574F71}" srcOrd="6" destOrd="0" presId="urn:microsoft.com/office/officeart/2008/layout/VerticalCurvedList"/>
    <dgm:cxn modelId="{3C72AA76-3399-4C26-9001-5D994EE7B183}" type="presParOf" srcId="{FD1DF6B3-FA3F-499E-8D3B-F7061A574F71}" destId="{9411354F-6511-4CAD-9E0E-399162913F2C}" srcOrd="0" destOrd="0" presId="urn:microsoft.com/office/officeart/2008/layout/VerticalCurvedList"/>
    <dgm:cxn modelId="{5DB15359-F42E-4284-B402-4D4CCD5C8090}" type="presParOf" srcId="{8B4829C0-1967-4400-9FED-C7DEC9AA5F00}" destId="{0E930495-E319-480C-B012-639F10721E02}" srcOrd="7" destOrd="0" presId="urn:microsoft.com/office/officeart/2008/layout/VerticalCurvedList"/>
    <dgm:cxn modelId="{043D0781-59D0-462C-9B19-E3647A79D2A6}" type="presParOf" srcId="{8B4829C0-1967-4400-9FED-C7DEC9AA5F00}" destId="{13DDF4C9-E419-4663-B458-1B084C9CA1C8}" srcOrd="8" destOrd="0" presId="urn:microsoft.com/office/officeart/2008/layout/VerticalCurvedList"/>
    <dgm:cxn modelId="{32542A7B-5C3B-4683-9798-59133C0BD20B}" type="presParOf" srcId="{13DDF4C9-E419-4663-B458-1B084C9CA1C8}" destId="{1C868101-0260-45E0-BEA9-7A123B10B7B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B3BC4-4ED5-4984-9C44-5B073322AA4E}">
      <dsp:nvSpPr>
        <dsp:cNvPr id="0" name=""/>
        <dsp:cNvSpPr/>
      </dsp:nvSpPr>
      <dsp:spPr>
        <a:xfrm rot="5400000">
          <a:off x="-199758" y="203114"/>
          <a:ext cx="1331726" cy="932208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 rot="-5400000">
        <a:off x="1" y="469459"/>
        <a:ext cx="932208" cy="399518"/>
      </dsp:txXfrm>
    </dsp:sp>
    <dsp:sp modelId="{85BA3320-B360-4166-8385-6E75D81A05E0}">
      <dsp:nvSpPr>
        <dsp:cNvPr id="0" name=""/>
        <dsp:cNvSpPr/>
      </dsp:nvSpPr>
      <dsp:spPr>
        <a:xfrm rot="5400000">
          <a:off x="4281765" y="-3346201"/>
          <a:ext cx="865621" cy="7564735"/>
        </a:xfrm>
        <a:prstGeom prst="round2SameRect">
          <a:avLst/>
        </a:prstGeom>
        <a:solidFill>
          <a:srgbClr val="FF7C80">
            <a:alpha val="89804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9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Соблюдать режим дня</a:t>
          </a:r>
          <a:endParaRPr lang="ru-RU" sz="3900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932208" y="45612"/>
        <a:ext cx="7522479" cy="781109"/>
      </dsp:txXfrm>
    </dsp:sp>
    <dsp:sp modelId="{6D6D4CE9-F125-4072-9239-A9616489D968}">
      <dsp:nvSpPr>
        <dsp:cNvPr id="0" name=""/>
        <dsp:cNvSpPr/>
      </dsp:nvSpPr>
      <dsp:spPr>
        <a:xfrm rot="5400000">
          <a:off x="-199758" y="1389149"/>
          <a:ext cx="1331726" cy="93220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 rot="-5400000">
        <a:off x="1" y="1655494"/>
        <a:ext cx="932208" cy="399518"/>
      </dsp:txXfrm>
    </dsp:sp>
    <dsp:sp modelId="{C06D4FA5-C9F8-49DC-96DB-7519D97DEA98}">
      <dsp:nvSpPr>
        <dsp:cNvPr id="0" name=""/>
        <dsp:cNvSpPr/>
      </dsp:nvSpPr>
      <dsp:spPr>
        <a:xfrm rot="5400000">
          <a:off x="4281765" y="-2160165"/>
          <a:ext cx="865621" cy="7564735"/>
        </a:xfrm>
        <a:prstGeom prst="round2SameRect">
          <a:avLst/>
        </a:prstGeom>
        <a:solidFill>
          <a:schemeClr val="accent3">
            <a:lumMod val="60000"/>
            <a:lumOff val="40000"/>
            <a:alpha val="89804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9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Соблюдать гигиену тела, зрения </a:t>
          </a:r>
          <a:endParaRPr lang="ru-RU" sz="3900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932208" y="1231648"/>
        <a:ext cx="7522479" cy="781109"/>
      </dsp:txXfrm>
    </dsp:sp>
    <dsp:sp modelId="{FB5D76B8-9AAC-4DF9-A700-BC6E4CBA1042}">
      <dsp:nvSpPr>
        <dsp:cNvPr id="0" name=""/>
        <dsp:cNvSpPr/>
      </dsp:nvSpPr>
      <dsp:spPr>
        <a:xfrm rot="5400000">
          <a:off x="-199758" y="2575185"/>
          <a:ext cx="1331726" cy="932208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 rot="-5400000">
        <a:off x="1" y="2841530"/>
        <a:ext cx="932208" cy="399518"/>
      </dsp:txXfrm>
    </dsp:sp>
    <dsp:sp modelId="{198286CC-0548-47CF-8D0C-8EEE707FCCB6}">
      <dsp:nvSpPr>
        <dsp:cNvPr id="0" name=""/>
        <dsp:cNvSpPr/>
      </dsp:nvSpPr>
      <dsp:spPr>
        <a:xfrm rot="5400000">
          <a:off x="4281765" y="-974130"/>
          <a:ext cx="865621" cy="7564735"/>
        </a:xfrm>
        <a:prstGeom prst="round2Same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9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Правильно питаться</a:t>
          </a:r>
          <a:endParaRPr lang="ru-RU" sz="3900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932208" y="2417683"/>
        <a:ext cx="7522479" cy="781109"/>
      </dsp:txXfrm>
    </dsp:sp>
    <dsp:sp modelId="{0E24FDDB-0DD2-4452-BC8F-9B10B96EDA1C}">
      <dsp:nvSpPr>
        <dsp:cNvPr id="0" name=""/>
        <dsp:cNvSpPr/>
      </dsp:nvSpPr>
      <dsp:spPr>
        <a:xfrm rot="5400000">
          <a:off x="-199758" y="3761221"/>
          <a:ext cx="1331726" cy="932208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-5400000">
        <a:off x="1" y="4027566"/>
        <a:ext cx="932208" cy="399518"/>
      </dsp:txXfrm>
    </dsp:sp>
    <dsp:sp modelId="{79E556D1-0EBC-437E-86BE-F613AF383365}">
      <dsp:nvSpPr>
        <dsp:cNvPr id="0" name=""/>
        <dsp:cNvSpPr/>
      </dsp:nvSpPr>
      <dsp:spPr>
        <a:xfrm rot="5400000">
          <a:off x="4281765" y="211905"/>
          <a:ext cx="865621" cy="7564735"/>
        </a:xfrm>
        <a:prstGeom prst="round2Same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900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Заниматься спортом</a:t>
          </a:r>
          <a:endParaRPr lang="ru-RU" sz="3900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932208" y="3603718"/>
        <a:ext cx="7522479" cy="7811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47CB4-45D7-4670-9071-C883E6F8C11B}">
      <dsp:nvSpPr>
        <dsp:cNvPr id="0" name=""/>
        <dsp:cNvSpPr/>
      </dsp:nvSpPr>
      <dsp:spPr>
        <a:xfrm>
          <a:off x="2505878" y="0"/>
          <a:ext cx="1252939" cy="993710"/>
        </a:xfrm>
        <a:prstGeom prst="trapezoid">
          <a:avLst>
            <a:gd name="adj" fmla="val 630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курение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05878" y="0"/>
        <a:ext cx="1252939" cy="993710"/>
      </dsp:txXfrm>
    </dsp:sp>
    <dsp:sp modelId="{9FF5B183-80BE-462B-85FD-77C0EA981D71}">
      <dsp:nvSpPr>
        <dsp:cNvPr id="0" name=""/>
        <dsp:cNvSpPr/>
      </dsp:nvSpPr>
      <dsp:spPr>
        <a:xfrm>
          <a:off x="1879408" y="993710"/>
          <a:ext cx="2505878" cy="993710"/>
        </a:xfrm>
        <a:prstGeom prst="trapezoid">
          <a:avLst>
            <a:gd name="adj" fmla="val 6304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алкоголизм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17937" y="993710"/>
        <a:ext cx="1628820" cy="993710"/>
      </dsp:txXfrm>
    </dsp:sp>
    <dsp:sp modelId="{494654D5-0559-423B-9CF9-EA08726ABA43}">
      <dsp:nvSpPr>
        <dsp:cNvPr id="0" name=""/>
        <dsp:cNvSpPr/>
      </dsp:nvSpPr>
      <dsp:spPr>
        <a:xfrm>
          <a:off x="1252939" y="1987420"/>
          <a:ext cx="3758817" cy="993710"/>
        </a:xfrm>
        <a:prstGeom prst="trapezoid">
          <a:avLst>
            <a:gd name="adj" fmla="val 6304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наркомания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10732" y="1987420"/>
        <a:ext cx="2443231" cy="993710"/>
      </dsp:txXfrm>
    </dsp:sp>
    <dsp:sp modelId="{17888510-E5C1-4E62-B1BD-7F498580D90F}">
      <dsp:nvSpPr>
        <dsp:cNvPr id="0" name=""/>
        <dsp:cNvSpPr/>
      </dsp:nvSpPr>
      <dsp:spPr>
        <a:xfrm>
          <a:off x="626469" y="2981131"/>
          <a:ext cx="5011756" cy="993710"/>
        </a:xfrm>
        <a:prstGeom prst="trapezoid">
          <a:avLst>
            <a:gd name="adj" fmla="val 6304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игромания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03527" y="2981131"/>
        <a:ext cx="3257641" cy="993710"/>
      </dsp:txXfrm>
    </dsp:sp>
    <dsp:sp modelId="{45652503-7672-4DA9-8CFE-0FE8B79B5468}">
      <dsp:nvSpPr>
        <dsp:cNvPr id="0" name=""/>
        <dsp:cNvSpPr/>
      </dsp:nvSpPr>
      <dsp:spPr>
        <a:xfrm>
          <a:off x="0" y="3974841"/>
          <a:ext cx="6264696" cy="993710"/>
        </a:xfrm>
        <a:prstGeom prst="trapezoid">
          <a:avLst>
            <a:gd name="adj" fmla="val 63043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Times New Roman" pitchFamily="18" charset="0"/>
              <a:cs typeface="Times New Roman" pitchFamily="18" charset="0"/>
            </a:rPr>
            <a:t>сквернословие</a:t>
          </a:r>
          <a:endParaRPr lang="ru-RU" sz="2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96321" y="3974841"/>
        <a:ext cx="4072052" cy="9937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DB81D8-EA5A-49AD-90CF-388AFDC061DE}">
      <dsp:nvSpPr>
        <dsp:cNvPr id="0" name=""/>
        <dsp:cNvSpPr/>
      </dsp:nvSpPr>
      <dsp:spPr>
        <a:xfrm>
          <a:off x="-6106540" y="-934303"/>
          <a:ext cx="7269206" cy="72692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B30F2D-7A2E-4F20-8BE7-3BCCAA794A24}">
      <dsp:nvSpPr>
        <dsp:cNvPr id="0" name=""/>
        <dsp:cNvSpPr/>
      </dsp:nvSpPr>
      <dsp:spPr>
        <a:xfrm>
          <a:off x="608499" y="248758"/>
          <a:ext cx="8063667" cy="1163707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5947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Вещества, тонизирующие нервную систему (синтетический кофеин, растительные экстракты гуараны, лимонника, женьшеня и т.д.);</a:t>
          </a:r>
          <a:endParaRPr lang="ru-RU" sz="2000" kern="1200" dirty="0"/>
        </a:p>
      </dsp:txBody>
      <dsp:txXfrm>
        <a:off x="608499" y="248758"/>
        <a:ext cx="8063667" cy="1163707"/>
      </dsp:txXfrm>
    </dsp:sp>
    <dsp:sp modelId="{B34CF34C-077D-450E-BF54-9AD028A76174}">
      <dsp:nvSpPr>
        <dsp:cNvPr id="0" name=""/>
        <dsp:cNvSpPr/>
      </dsp:nvSpPr>
      <dsp:spPr>
        <a:xfrm>
          <a:off x="89231" y="311344"/>
          <a:ext cx="1038535" cy="103853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16D403-C990-4870-A1F5-9E45600B21DB}">
      <dsp:nvSpPr>
        <dsp:cNvPr id="0" name=""/>
        <dsp:cNvSpPr/>
      </dsp:nvSpPr>
      <dsp:spPr>
        <a:xfrm>
          <a:off x="1084832" y="1661656"/>
          <a:ext cx="7587335" cy="830828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5947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Непосредственные носители энергии – углеводы (глюкоза, сахароза);</a:t>
          </a:r>
          <a:endParaRPr lang="ru-RU" sz="2000" kern="1200" dirty="0"/>
        </a:p>
      </dsp:txBody>
      <dsp:txXfrm>
        <a:off x="1084832" y="1661656"/>
        <a:ext cx="7587335" cy="830828"/>
      </dsp:txXfrm>
    </dsp:sp>
    <dsp:sp modelId="{C58F6809-FB7E-4BBF-AE3B-906B10947D27}">
      <dsp:nvSpPr>
        <dsp:cNvPr id="0" name=""/>
        <dsp:cNvSpPr/>
      </dsp:nvSpPr>
      <dsp:spPr>
        <a:xfrm>
          <a:off x="565564" y="1557803"/>
          <a:ext cx="1038535" cy="103853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318C6-B0F8-4A5F-BAB5-86AF56BB7425}">
      <dsp:nvSpPr>
        <dsp:cNvPr id="0" name=""/>
        <dsp:cNvSpPr/>
      </dsp:nvSpPr>
      <dsp:spPr>
        <a:xfrm>
          <a:off x="1084832" y="2742007"/>
          <a:ext cx="7587335" cy="1163043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5947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Элементы – стимуляторы обмена веществ (витамины группы В, а также подобные витаминам вещества (например, таурин);</a:t>
          </a:r>
          <a:endParaRPr lang="ru-RU" sz="2000" kern="1200" dirty="0"/>
        </a:p>
      </dsp:txBody>
      <dsp:txXfrm>
        <a:off x="1084832" y="2742007"/>
        <a:ext cx="7587335" cy="1163043"/>
      </dsp:txXfrm>
    </dsp:sp>
    <dsp:sp modelId="{9411354F-6511-4CAD-9E0E-399162913F2C}">
      <dsp:nvSpPr>
        <dsp:cNvPr id="0" name=""/>
        <dsp:cNvSpPr/>
      </dsp:nvSpPr>
      <dsp:spPr>
        <a:xfrm>
          <a:off x="565564" y="2804261"/>
          <a:ext cx="1038535" cy="103853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E930495-E319-480C-B012-639F10721E02}">
      <dsp:nvSpPr>
        <dsp:cNvPr id="0" name=""/>
        <dsp:cNvSpPr/>
      </dsp:nvSpPr>
      <dsp:spPr>
        <a:xfrm>
          <a:off x="608499" y="4154573"/>
          <a:ext cx="8063667" cy="830828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5947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Ароматизаторы, красители, пищевые добавки.</a:t>
          </a:r>
          <a:endParaRPr lang="ru-RU" sz="2000" kern="1200" dirty="0"/>
        </a:p>
      </dsp:txBody>
      <dsp:txXfrm>
        <a:off x="608499" y="4154573"/>
        <a:ext cx="8063667" cy="830828"/>
      </dsp:txXfrm>
    </dsp:sp>
    <dsp:sp modelId="{1C868101-0260-45E0-BEA9-7A123B10B7B9}">
      <dsp:nvSpPr>
        <dsp:cNvPr id="0" name=""/>
        <dsp:cNvSpPr/>
      </dsp:nvSpPr>
      <dsp:spPr>
        <a:xfrm>
          <a:off x="89231" y="4050720"/>
          <a:ext cx="1038535" cy="103853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3.wdp"/><Relationship Id="rId7" Type="http://schemas.openxmlformats.org/officeDocument/2006/relationships/diagramColors" Target="../diagrams/colors3.xml"/><Relationship Id="rId12" Type="http://schemas.microsoft.com/office/2007/relationships/hdphoto" Target="../media/hdphoto5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24.png"/><Relationship Id="rId5" Type="http://schemas.openxmlformats.org/officeDocument/2006/relationships/diagramLayout" Target="../diagrams/layout3.xml"/><Relationship Id="rId10" Type="http://schemas.microsoft.com/office/2007/relationships/hdphoto" Target="../media/hdphoto4.wdp"/><Relationship Id="rId4" Type="http://schemas.openxmlformats.org/officeDocument/2006/relationships/diagramData" Target="../diagrams/data3.xml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212596" y="0"/>
            <a:ext cx="9356595" cy="8003712"/>
            <a:chOff x="-212596" y="0"/>
            <a:chExt cx="9356595" cy="800371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8520" y="0"/>
              <a:ext cx="9252519" cy="6858000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-212596" y="4437112"/>
              <a:ext cx="9144000" cy="356660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ru-RU" sz="8800" b="1" i="1" dirty="0" smtClean="0">
                  <a:ln w="17780" cmpd="sng">
                    <a:solidFill>
                      <a:srgbClr val="FFFF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Скажи жизни</a:t>
              </a:r>
            </a:p>
            <a:p>
              <a:pPr algn="ctr"/>
              <a:r>
                <a:rPr lang="ru-RU" sz="8800" b="1" i="1" dirty="0" smtClean="0">
                  <a:ln w="17780" cmpd="sng">
                    <a:solidFill>
                      <a:srgbClr val="FFFF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 «Да»</a:t>
              </a:r>
              <a:endParaRPr lang="ru-RU" sz="8800" b="1" i="1" dirty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7969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13"/>
    </mc:Choice>
    <mc:Fallback>
      <p:transition spd="slow" advTm="611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055.radikal.ru/1103/a2/866f76297da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65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89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97"/>
    </mc:Choice>
    <mc:Fallback>
      <p:transition spd="slow" advTm="589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tvoyrebenok.ru/images/presentation/nice/m/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" y="5066"/>
            <a:ext cx="9137104" cy="687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koipkro.kostroma.ru/koiro/prof-IPB/DocLib9/%D0%97%D0%B4%D0%BE%D1%80%D0%BE%D0%B2%D1%8B%D0%B9%20%D0%BE%D0%B1%D1%80%D0%B0%D0%B7%20%D0%B6%D0%B8%D0%B7%D0%BD%D0%B8%20%28%D0%B8%D1%81%D1%82%D0%BE%D1%87%D0%BD%D0%B8%D0%BA%20-%20%D0%B8%D0%BD%D1%82%D0%B5%D1%80%D0%BD%D0%B5%D1%82%29/00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6" y="0"/>
            <a:ext cx="9131384" cy="487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79512" y="4874754"/>
            <a:ext cx="8784976" cy="1722598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085184"/>
            <a:ext cx="8064896" cy="1080120"/>
          </a:xfrm>
          <a:prstGeom prst="roundRect">
            <a:avLst/>
          </a:prstGeom>
          <a:solidFill>
            <a:srgbClr val="3FF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здоровом теле – здоровый дух!</a:t>
            </a:r>
            <a:endParaRPr lang="ru-RU" sz="41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240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85"/>
    </mc:Choice>
    <mc:Fallback>
      <p:transition spd="slow" advTm="598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8260"/>
            <a:ext cx="9144000" cy="6849740"/>
            <a:chOff x="0" y="8260"/>
            <a:chExt cx="9144000" cy="684974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4"/>
            <a:stretch/>
          </p:blipFill>
          <p:spPr bwMode="auto">
            <a:xfrm>
              <a:off x="0" y="8260"/>
              <a:ext cx="9144000" cy="6849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4" name="Схема 3"/>
            <p:cNvGraphicFramePr/>
            <p:nvPr>
              <p:extLst>
                <p:ext uri="{D42A27DB-BD31-4B8C-83A1-F6EECF244321}">
                  <p14:modId xmlns:p14="http://schemas.microsoft.com/office/powerpoint/2010/main" val="3458320682"/>
                </p:ext>
              </p:extLst>
            </p:nvPr>
          </p:nvGraphicFramePr>
          <p:xfrm>
            <a:off x="395536" y="1268760"/>
            <a:ext cx="8496944" cy="48965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5" name="Прямоугольник 4"/>
            <p:cNvSpPr/>
            <p:nvPr/>
          </p:nvSpPr>
          <p:spPr>
            <a:xfrm>
              <a:off x="2081424" y="116632"/>
              <a:ext cx="491570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0541" cmpd="sng">
                    <a:solidFill>
                      <a:srgbClr val="C00000"/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Принципы ЗОЖ</a:t>
              </a:r>
              <a:endParaRPr lang="ru-RU" sz="5400" b="1" cap="none" spc="0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5144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81"/>
    </mc:Choice>
    <mc:Fallback>
      <p:transition spd="slow" advTm="588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content.foto.mail.ru/mail/syperkykla/_answers/i-21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767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42"/>
    </mc:Choice>
    <mc:Fallback>
      <p:transition spd="slow" advTm="634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47" t="35800" r="45626" b="37687"/>
            <a:stretch/>
          </p:blipFill>
          <p:spPr bwMode="auto">
            <a:xfrm>
              <a:off x="5730114" y="1340768"/>
              <a:ext cx="3450398" cy="51327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179512" y="260648"/>
              <a:ext cx="6696744" cy="5945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  <a:t>Здоровый образ жизни!</a:t>
              </a:r>
              <a:b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</a:br>
              <a: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  <a:t>Полезен он для всех.</a:t>
              </a:r>
              <a:b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</a:br>
              <a: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  <a:t>Здоровый образ жизни!</a:t>
              </a:r>
              <a:b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</a:br>
              <a: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  <a:t>Удача и успех.</a:t>
              </a:r>
              <a:b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</a:br>
              <a: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  <a:t>Здоровый образ жизни!</a:t>
              </a:r>
              <a:b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</a:br>
              <a: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  <a:t>Со мной ты навсегда.</a:t>
              </a:r>
              <a:b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</a:br>
              <a: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  <a:t>Здоровый образ жизни!</a:t>
              </a:r>
              <a:b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</a:br>
              <a:r>
                <a:rPr lang="ru-RU" sz="4000" dirty="0">
                  <a:solidFill>
                    <a:srgbClr val="C00000"/>
                  </a:solidFill>
                  <a:latin typeface="Comic Sans MS" pitchFamily="66" charset="0"/>
                </a:rPr>
                <a:t>Моя это </a:t>
              </a:r>
              <a:r>
                <a:rPr lang="ru-RU" sz="4000" dirty="0" smtClean="0">
                  <a:solidFill>
                    <a:srgbClr val="C00000"/>
                  </a:solidFill>
                  <a:latin typeface="Comic Sans MS" pitchFamily="66" charset="0"/>
                </a:rPr>
                <a:t>судьба!</a:t>
              </a:r>
              <a:endParaRPr lang="ru-RU" sz="4000" dirty="0">
                <a:solidFill>
                  <a:srgbClr val="C00000"/>
                </a:solidFill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3600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30"/>
    </mc:Choice>
    <mc:Fallback>
      <p:transition spd="slow" advTm="653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4" t="29855" r="33585" b="18672"/>
          <a:stretch/>
        </p:blipFill>
        <p:spPr bwMode="auto">
          <a:xfrm>
            <a:off x="-26494" y="-1"/>
            <a:ext cx="9170493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8963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57"/>
    </mc:Choice>
    <mc:Fallback>
      <p:transition spd="slow" advTm="635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26268" y="0"/>
            <a:ext cx="9247956" cy="6858000"/>
            <a:chOff x="-26268" y="0"/>
            <a:chExt cx="9247956" cy="6858000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268" y="0"/>
              <a:ext cx="9247956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67544" y="188640"/>
              <a:ext cx="691276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0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ЦАРСТВО ВРЕДНЫХ ПРИВЫЧЕК</a:t>
              </a:r>
              <a:endParaRPr lang="ru-RU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5" name="Схема 4"/>
            <p:cNvGraphicFramePr/>
            <p:nvPr>
              <p:extLst>
                <p:ext uri="{D42A27DB-BD31-4B8C-83A1-F6EECF244321}">
                  <p14:modId xmlns:p14="http://schemas.microsoft.com/office/powerpoint/2010/main" val="1128728049"/>
                </p:ext>
              </p:extLst>
            </p:nvPr>
          </p:nvGraphicFramePr>
          <p:xfrm>
            <a:off x="179512" y="1196752"/>
            <a:ext cx="6264696" cy="49685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078262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22"/>
    </mc:Choice>
    <mc:Fallback>
      <p:transition spd="slow" advTm="602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ot-razenie.ru/uploads/posts/2013-11/4efaffb59d712bb61d4d51e7502bd6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3614"/>
            <a:ext cx="9180512" cy="684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56671" y="-6965"/>
            <a:ext cx="2887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КУРЕНИЕ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4523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40"/>
    </mc:Choice>
    <mc:Fallback>
      <p:transition spd="slow" advTm="594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1" t="22792" r="22087" b="11693"/>
          <a:stretch/>
        </p:blipFill>
        <p:spPr bwMode="auto">
          <a:xfrm>
            <a:off x="0" y="0"/>
            <a:ext cx="916016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4230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66"/>
    </mc:Choice>
    <mc:Fallback>
      <p:transition spd="slow" advTm="616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07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29"/>
    </mc:Choice>
    <mc:Fallback>
      <p:transition spd="slow" advTm="6429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25105" y="0"/>
            <a:ext cx="9169105" cy="6934120"/>
            <a:chOff x="-25105" y="0"/>
            <a:chExt cx="9169105" cy="693412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2" t="30574" r="36994" b="20037"/>
            <a:stretch/>
          </p:blipFill>
          <p:spPr bwMode="auto">
            <a:xfrm>
              <a:off x="-25105" y="0"/>
              <a:ext cx="9169105" cy="6934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Объект 3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10000" r="9807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36296" y="4069876"/>
              <a:ext cx="1907704" cy="27881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368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61"/>
    </mc:Choice>
    <mc:Fallback>
      <p:transition spd="slow" advTm="626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5" name="Группа 74"/>
          <p:cNvGrpSpPr/>
          <p:nvPr/>
        </p:nvGrpSpPr>
        <p:grpSpPr>
          <a:xfrm>
            <a:off x="395536" y="44624"/>
            <a:ext cx="8424936" cy="6696744"/>
            <a:chOff x="395536" y="44624"/>
            <a:chExt cx="8424936" cy="6696744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691680" y="1936068"/>
              <a:ext cx="1872208" cy="64807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Нервно-сердечные яды</a:t>
              </a:r>
              <a:endParaRPr lang="ru-RU" dirty="0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779912" y="4293096"/>
              <a:ext cx="1872208" cy="64807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Никотин</a:t>
              </a:r>
              <a:endParaRPr lang="ru-RU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6228184" y="3143260"/>
              <a:ext cx="1872208" cy="64807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Угарный газ</a:t>
              </a:r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5724128" y="1916832"/>
              <a:ext cx="1872208" cy="64807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Канцерогенные смолы</a:t>
              </a:r>
              <a:endParaRPr lang="ru-RU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187624" y="3140968"/>
              <a:ext cx="1872208" cy="64807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Синильная кислота</a:t>
              </a:r>
              <a:endParaRPr lang="ru-RU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707904" y="1936068"/>
              <a:ext cx="1872208" cy="64807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Радиоактивные элементы</a:t>
              </a:r>
              <a:endParaRPr lang="ru-RU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763688" y="4293096"/>
              <a:ext cx="1872208" cy="64807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Мышьяк</a:t>
              </a:r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27584" y="836712"/>
              <a:ext cx="2160240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Болезни сердца и крови</a:t>
              </a:r>
              <a:endParaRPr lang="ru-RU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796136" y="4289296"/>
              <a:ext cx="1872208" cy="64807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Стирол</a:t>
              </a:r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212040" y="44624"/>
              <a:ext cx="1872208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Повреждение зубной эмали</a:t>
              </a:r>
              <a:endParaRPr lang="ru-RU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563888" y="836712"/>
              <a:ext cx="1872208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Раковые заболевания</a:t>
              </a:r>
              <a:endParaRPr lang="ru-RU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763688" y="44624"/>
              <a:ext cx="2232248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Нервно-психические заболевания</a:t>
              </a:r>
              <a:endParaRPr lang="ru-RU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012180" y="840532"/>
              <a:ext cx="2448252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Воспаление слизистых оболочек рта</a:t>
              </a:r>
              <a:endParaRPr lang="ru-RU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95536" y="5301208"/>
              <a:ext cx="1872208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Отравление всего организма</a:t>
              </a:r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714420" y="6093296"/>
              <a:ext cx="2376264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Поражение желудка и кишечника</a:t>
              </a:r>
              <a:endParaRPr lang="ru-RU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948264" y="5301208"/>
              <a:ext cx="1872208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Нарушение дыхания</a:t>
              </a:r>
              <a:endParaRPr lang="ru-RU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788024" y="5301208"/>
              <a:ext cx="1872208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Нарушение слуха</a:t>
              </a:r>
              <a:endParaRPr lang="ru-RU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5852160" y="6093296"/>
              <a:ext cx="2752288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Понижение чувствительности органов осязания</a:t>
              </a:r>
              <a:endParaRPr lang="ru-RU" sz="1600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419872" y="6093296"/>
              <a:ext cx="2160240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Болезни сердца</a:t>
              </a:r>
              <a:endParaRPr lang="ru-RU" dirty="0"/>
            </a:p>
          </p:txBody>
        </p:sp>
        <p:cxnSp>
          <p:nvCxnSpPr>
            <p:cNvPr id="24" name="Прямая со стрелкой 23"/>
            <p:cNvCxnSpPr/>
            <p:nvPr/>
          </p:nvCxnSpPr>
          <p:spPr>
            <a:xfrm flipV="1">
              <a:off x="4644008" y="2584140"/>
              <a:ext cx="0" cy="340804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 flipH="1" flipV="1">
              <a:off x="2699792" y="2584140"/>
              <a:ext cx="1008112" cy="340804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 flipV="1">
              <a:off x="5436096" y="2564904"/>
              <a:ext cx="1152128" cy="36004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>
              <a:stCxn id="2" idx="1"/>
            </p:cNvCxnSpPr>
            <p:nvPr/>
          </p:nvCxnSpPr>
          <p:spPr>
            <a:xfrm flipH="1">
              <a:off x="3059832" y="3465004"/>
              <a:ext cx="432048" cy="229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>
            <a:xfrm>
              <a:off x="5796136" y="3465004"/>
              <a:ext cx="432048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>
            <a:xfrm>
              <a:off x="4644008" y="4005064"/>
              <a:ext cx="0" cy="28423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/>
            <p:cNvCxnSpPr/>
            <p:nvPr/>
          </p:nvCxnSpPr>
          <p:spPr>
            <a:xfrm flipH="1">
              <a:off x="2879812" y="4005064"/>
              <a:ext cx="900100" cy="28423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/>
            <p:cNvCxnSpPr/>
            <p:nvPr/>
          </p:nvCxnSpPr>
          <p:spPr>
            <a:xfrm>
              <a:off x="5436096" y="4005064"/>
              <a:ext cx="1440160" cy="28803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 flipH="1" flipV="1">
              <a:off x="1979712" y="1484784"/>
              <a:ext cx="360040" cy="451284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/>
            <p:cNvCxnSpPr/>
            <p:nvPr/>
          </p:nvCxnSpPr>
          <p:spPr>
            <a:xfrm flipV="1">
              <a:off x="2987824" y="692696"/>
              <a:ext cx="216024" cy="1224136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>
              <a:stCxn id="8" idx="0"/>
            </p:cNvCxnSpPr>
            <p:nvPr/>
          </p:nvCxnSpPr>
          <p:spPr>
            <a:xfrm flipV="1">
              <a:off x="4644008" y="1488604"/>
              <a:ext cx="0" cy="447464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/>
            <p:cNvCxnSpPr/>
            <p:nvPr/>
          </p:nvCxnSpPr>
          <p:spPr>
            <a:xfrm flipV="1">
              <a:off x="6444208" y="1484784"/>
              <a:ext cx="288032" cy="432048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 стрелкой 48"/>
            <p:cNvCxnSpPr/>
            <p:nvPr/>
          </p:nvCxnSpPr>
          <p:spPr>
            <a:xfrm flipH="1" flipV="1">
              <a:off x="5652120" y="692696"/>
              <a:ext cx="496024" cy="1224136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 flipH="1">
              <a:off x="714420" y="3789040"/>
              <a:ext cx="833244" cy="1512168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/>
            <p:cNvCxnSpPr/>
            <p:nvPr/>
          </p:nvCxnSpPr>
          <p:spPr>
            <a:xfrm flipH="1">
              <a:off x="1763688" y="4941168"/>
              <a:ext cx="216024" cy="36004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3995936" y="4941168"/>
              <a:ext cx="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 стрелкой 56"/>
            <p:cNvCxnSpPr/>
            <p:nvPr/>
          </p:nvCxnSpPr>
          <p:spPr>
            <a:xfrm flipH="1">
              <a:off x="3995936" y="4941168"/>
              <a:ext cx="144016" cy="36004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 стрелкой 58"/>
            <p:cNvCxnSpPr/>
            <p:nvPr/>
          </p:nvCxnSpPr>
          <p:spPr>
            <a:xfrm flipH="1">
              <a:off x="2123728" y="4941168"/>
              <a:ext cx="1872208" cy="1152128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Прямоугольник 11"/>
            <p:cNvSpPr/>
            <p:nvPr/>
          </p:nvSpPr>
          <p:spPr>
            <a:xfrm>
              <a:off x="2627784" y="5301208"/>
              <a:ext cx="1872208" cy="64807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Рак лёгких</a:t>
              </a:r>
              <a:endParaRPr lang="ru-RU" dirty="0"/>
            </a:p>
          </p:txBody>
        </p:sp>
        <p:cxnSp>
          <p:nvCxnSpPr>
            <p:cNvPr id="62" name="Прямая со стрелкой 61"/>
            <p:cNvCxnSpPr/>
            <p:nvPr/>
          </p:nvCxnSpPr>
          <p:spPr>
            <a:xfrm>
              <a:off x="4644008" y="4941168"/>
              <a:ext cx="0" cy="1152128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 стрелкой 63"/>
            <p:cNvCxnSpPr/>
            <p:nvPr/>
          </p:nvCxnSpPr>
          <p:spPr>
            <a:xfrm flipH="1">
              <a:off x="6228184" y="4941168"/>
              <a:ext cx="144016" cy="36004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 стрелкой 67"/>
            <p:cNvCxnSpPr/>
            <p:nvPr/>
          </p:nvCxnSpPr>
          <p:spPr>
            <a:xfrm>
              <a:off x="6804248" y="4937368"/>
              <a:ext cx="0" cy="1155928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 стрелкой 72"/>
            <p:cNvCxnSpPr/>
            <p:nvPr/>
          </p:nvCxnSpPr>
          <p:spPr>
            <a:xfrm>
              <a:off x="7668344" y="3791332"/>
              <a:ext cx="914400" cy="1509876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Прямоугольник 1"/>
            <p:cNvSpPr/>
            <p:nvPr/>
          </p:nvSpPr>
          <p:spPr>
            <a:xfrm>
              <a:off x="3491880" y="2924944"/>
              <a:ext cx="2304256" cy="108012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b="1" dirty="0" smtClean="0"/>
                <a:t>ТАБАЧНЫЙ ДЫМ</a:t>
              </a:r>
              <a:endParaRPr lang="ru-RU" sz="2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18687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4"/>
    </mc:Choice>
    <mc:Fallback>
      <p:transition spd="slow" advTm="7004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2282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93895" y="-6965"/>
            <a:ext cx="4438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АЛКОГОЛИЗМ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467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55"/>
    </mc:Choice>
    <mc:Fallback>
      <p:transition spd="slow" advTm="5755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3946" y="0"/>
            <a:ext cx="9151937" cy="6858000"/>
            <a:chOff x="23946" y="0"/>
            <a:chExt cx="9151937" cy="6858000"/>
          </a:xfrm>
        </p:grpSpPr>
        <p:pic>
          <p:nvPicPr>
            <p:cNvPr id="3" name="Рисунок 2" descr="0b18f384079f34f503bdba861dabd93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46" y="0"/>
              <a:ext cx="9151937" cy="6858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35" t="29482" r="43871" b="18803"/>
            <a:stretch/>
          </p:blipFill>
          <p:spPr bwMode="auto">
            <a:xfrm>
              <a:off x="395536" y="332656"/>
              <a:ext cx="4556358" cy="619268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35" t="27215" r="38518" b="17349"/>
            <a:stretch/>
          </p:blipFill>
          <p:spPr bwMode="auto">
            <a:xfrm>
              <a:off x="5364088" y="116632"/>
              <a:ext cx="3240359" cy="32403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47" t="28474" r="39589" b="17291"/>
            <a:stretch/>
          </p:blipFill>
          <p:spPr bwMode="auto">
            <a:xfrm>
              <a:off x="5436095" y="3429000"/>
              <a:ext cx="3168351" cy="326279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8331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77"/>
    </mc:Choice>
    <mc:Fallback>
      <p:transition spd="slow" advTm="6277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73224" y="-27384"/>
            <a:ext cx="77152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smtClean="0">
                <a:latin typeface="Comic Sans MS" pitchFamily="66" charset="0"/>
              </a:rPr>
              <a:t>Вред энергетических напитков: состав «Коктейля бодрости»</a:t>
            </a:r>
            <a:endParaRPr lang="ru-RU" sz="3200" dirty="0">
              <a:latin typeface="Comic Sans MS" pitchFamily="66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843657848"/>
              </p:ext>
            </p:extLst>
          </p:nvPr>
        </p:nvGraphicFramePr>
        <p:xfrm>
          <a:off x="216024" y="1052736"/>
          <a:ext cx="874846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Объект 3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96" b="99256" l="9934" r="907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27" y="1233311"/>
            <a:ext cx="1887815" cy="1259585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96" b="99256" l="9934" r="907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2492896"/>
            <a:ext cx="1887815" cy="1259585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96" b="99256" l="9934" r="907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11340"/>
            <a:ext cx="1887815" cy="1259585"/>
          </a:xfrm>
          <a:prstGeom prst="rect">
            <a:avLst/>
          </a:prstGeom>
        </p:spPr>
      </p:pic>
      <p:pic>
        <p:nvPicPr>
          <p:cNvPr id="11" name="Объект 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96" b="99256" l="9934" r="907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578" y="5013176"/>
            <a:ext cx="1887815" cy="125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695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42"/>
    </mc:Choice>
    <mc:Fallback>
      <p:transition spd="slow" advTm="5842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8" t="28474" r="34083" b="19113"/>
          <a:stretch/>
        </p:blipFill>
        <p:spPr bwMode="auto">
          <a:xfrm>
            <a:off x="-2367" y="-1"/>
            <a:ext cx="9146367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39904" y="-6965"/>
            <a:ext cx="4564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НАРКОМАНИЯ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5070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98"/>
    </mc:Choice>
    <mc:Fallback>
      <p:transition spd="slow" advTm="6198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cl.rushkolnik.ru/tw_files2/urls_81/126/d-125045/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526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94"/>
    </mc:Choice>
    <mc:Fallback>
      <p:transition spd="slow" advTm="6594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o6oi.ru/main.php/34919-4/colour_background_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www.samara.ru/screenshots/pic_605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60"/>
          <a:stretch/>
        </p:blipFill>
        <p:spPr bwMode="auto">
          <a:xfrm>
            <a:off x="0" y="0"/>
            <a:ext cx="3563888" cy="389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un-soft.ru/uploads/posts/2010-08/1281490698_vxloyf8zqzhguwb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5" t="1553" r="27848" b="6571"/>
          <a:stretch/>
        </p:blipFill>
        <p:spPr bwMode="auto">
          <a:xfrm>
            <a:off x="6537900" y="116632"/>
            <a:ext cx="2354580" cy="6552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kolpino.ru/upload/iblock/e41/x_457f2474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0"/>
            <a:ext cx="3238541" cy="350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ncrypted-tbn1.gstatic.com/images?q=tbn:ANd9GcQ7mO3v_8yKc7RCwq03pJDteFx_iWsks9aEXYuuDI8I1T_mXDs7YL7hAPW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9080"/>
            <a:ext cx="3923928" cy="261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encrypted-tbn0.gstatic.com/images?q=tbn:ANd9GcRG2IlKtrCqvdNBMkOjFmFsYz25UDlNudeVJgTW40H8FDIJp3m4rvL59ayo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684" y="3429000"/>
            <a:ext cx="3159572" cy="357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580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06"/>
    </mc:Choice>
    <mc:Fallback>
      <p:transition spd="slow" advTm="6606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28727" r="29342" b="17097"/>
          <a:stretch/>
        </p:blipFill>
        <p:spPr bwMode="auto">
          <a:xfrm>
            <a:off x="-72008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7598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73"/>
    </mc:Choice>
    <mc:Fallback>
      <p:transition spd="slow" advTm="6773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photo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83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26"/>
    </mc:Choice>
    <mc:Fallback>
      <p:transition spd="slow" advTm="5826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tatic.freepik.com/free-photo/sun-background_210037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3696"/>
            <a:ext cx="9144000" cy="686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59832" y="3140968"/>
            <a:ext cx="568995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Я ВЫБИРАЮ</a:t>
            </a:r>
            <a:endParaRPr lang="ru-RU" sz="8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67805" y="4581128"/>
            <a:ext cx="4644220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0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ЖИЗНЬ!</a:t>
            </a:r>
            <a:endParaRPr lang="ru-RU" sz="10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9596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49"/>
    </mc:Choice>
    <mc:Fallback>
      <p:transition spd="slow" advTm="6949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160</Words>
  <Application>Microsoft Office PowerPoint</Application>
  <PresentationFormat>Экран (4:3)</PresentationFormat>
  <Paragraphs>47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НизамоваИВ</cp:lastModifiedBy>
  <cp:revision>24</cp:revision>
  <cp:lastPrinted>2014-03-17T07:53:00Z</cp:lastPrinted>
  <dcterms:modified xsi:type="dcterms:W3CDTF">2014-03-18T06:28:59Z</dcterms:modified>
</cp:coreProperties>
</file>