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4"/>
  </p:notesMasterIdLst>
  <p:sldIdLst>
    <p:sldId id="267" r:id="rId2"/>
    <p:sldId id="275" r:id="rId3"/>
    <p:sldId id="257" r:id="rId4"/>
    <p:sldId id="270" r:id="rId5"/>
    <p:sldId id="268" r:id="rId6"/>
    <p:sldId id="277" r:id="rId7"/>
    <p:sldId id="278" r:id="rId8"/>
    <p:sldId id="264" r:id="rId9"/>
    <p:sldId id="273" r:id="rId10"/>
    <p:sldId id="274" r:id="rId11"/>
    <p:sldId id="276" r:id="rId12"/>
    <p:sldId id="272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6141" autoAdjust="0"/>
    <p:restoredTop sz="94622" autoAdjust="0"/>
  </p:normalViewPr>
  <p:slideViewPr>
    <p:cSldViewPr>
      <p:cViewPr>
        <p:scale>
          <a:sx n="75" d="100"/>
          <a:sy n="75" d="100"/>
        </p:scale>
        <p:origin x="1182" y="-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EDBFAB-8FC9-4481-B27F-AB07EDBFB655}" type="datetimeFigureOut">
              <a:rPr lang="ru-RU" smtClean="0"/>
              <a:pPr/>
              <a:t>27.10.2015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4DD1B7-6A1B-43DB-BF41-88E7F259E8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78424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3DAA70-6F9F-4D77-9F1C-54257F59E214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2C0ABC-8EE4-4D58-80FE-6E4DB7B303FC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1C149F-0581-42E1-8B63-2201CD648D36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4C53BE-86B2-40C5-B189-017E24097723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FD35D1-68B9-497F-8600-9B5806D2E374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9B81FA-0DA2-492F-A17B-070BBEABA54F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38CFDC-C24B-4747-9B01-E0DAAE106BBC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D0EE63-4B0E-465F-B904-61EF1CFDE3E6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A8A5D9-59C0-4AE2-B0AB-63F402DC3372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3F6100-2D17-40DB-92E2-228C2E823AA2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9B233A-4C74-4D7D-82D7-4DE6AA14CD08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4362347-4E85-4B34-84A1-5C604F93CBA9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250825" y="765175"/>
            <a:ext cx="8713788" cy="5616575"/>
          </a:xfrm>
        </p:spPr>
        <p:txBody>
          <a:bodyPr rtlCol="0">
            <a:normAutofit/>
          </a:bodyPr>
          <a:lstStyle/>
          <a:p>
            <a:pPr marL="609600" indent="-609600" algn="ctr" eaLnBrk="1" fontAlgn="auto" hangingPunct="1">
              <a:buClr>
                <a:schemeClr val="accent6">
                  <a:lumMod val="75000"/>
                </a:schemeClr>
              </a:buClr>
              <a:buFontTx/>
              <a:buNone/>
              <a:defRPr/>
            </a:pPr>
            <a:endParaRPr lang="ru-RU" sz="4000" dirty="0" smtClean="0">
              <a:solidFill>
                <a:srgbClr val="FF3300"/>
              </a:solidFill>
              <a:latin typeface="Arial Black" pitchFamily="34" charset="0"/>
            </a:endParaRPr>
          </a:p>
          <a:p>
            <a:pPr marL="609600" indent="-609600" algn="ctr" eaLnBrk="1" fontAlgn="auto" hangingPunct="1">
              <a:buClr>
                <a:schemeClr val="accent6">
                  <a:lumMod val="75000"/>
                </a:schemeClr>
              </a:buClr>
              <a:buFontTx/>
              <a:buNone/>
              <a:defRPr/>
            </a:pPr>
            <a:r>
              <a:rPr lang="ru-RU" sz="4000" dirty="0" smtClean="0">
                <a:solidFill>
                  <a:srgbClr val="FF3300"/>
                </a:solidFill>
                <a:latin typeface="Arial Black" pitchFamily="34" charset="0"/>
              </a:rPr>
              <a:t>16 ноября – Международный день толерантности. </a:t>
            </a:r>
          </a:p>
          <a:p>
            <a:pPr marL="609600" indent="-609600" algn="ctr" eaLnBrk="1" fontAlgn="auto" hangingPunct="1">
              <a:buClr>
                <a:schemeClr val="accent6">
                  <a:lumMod val="75000"/>
                </a:schemeClr>
              </a:buClr>
              <a:buFontTx/>
              <a:buNone/>
              <a:defRPr/>
            </a:pPr>
            <a:endParaRPr lang="ru-RU" b="1" dirty="0">
              <a:solidFill>
                <a:srgbClr val="FF3300"/>
              </a:solidFill>
            </a:endParaRPr>
          </a:p>
          <a:p>
            <a:pPr marL="609600" indent="-609600" algn="ctr" eaLnBrk="1" fontAlgn="auto" hangingPunct="1">
              <a:buClr>
                <a:schemeClr val="accent6">
                  <a:lumMod val="75000"/>
                </a:schemeClr>
              </a:buClr>
              <a:buFontTx/>
              <a:buNone/>
              <a:defRPr/>
            </a:pPr>
            <a:endParaRPr lang="ru-RU" b="1" dirty="0" smtClean="0">
              <a:solidFill>
                <a:srgbClr val="FF3300"/>
              </a:solidFill>
            </a:endParaRPr>
          </a:p>
        </p:txBody>
      </p:sp>
      <p:pic>
        <p:nvPicPr>
          <p:cNvPr id="1026" name="Picture 2" descr="C:\Users\user\Desktop\thCA75HQS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996952"/>
            <a:ext cx="4752528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14312"/>
            <a:ext cx="9144000" cy="707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6460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869160"/>
            <a:ext cx="7550225" cy="1152128"/>
          </a:xfrm>
        </p:spPr>
        <p:txBody>
          <a:bodyPr/>
          <a:lstStyle/>
          <a:p>
            <a:pPr marL="0" indent="0" algn="ctr">
              <a:buNone/>
            </a:pPr>
            <a:r>
              <a:rPr lang="ru-RU" i="1" dirty="0" smtClean="0"/>
              <a:t>Толерантность</a:t>
            </a:r>
            <a:endParaRPr lang="ru-RU" i="1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76672"/>
            <a:ext cx="7560840" cy="432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85823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4090988"/>
            <a:ext cx="8064500" cy="276701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6000" b="1" i="1" dirty="0" smtClean="0">
                <a:solidFill>
                  <a:srgbClr val="336600"/>
                </a:solidFill>
                <a:latin typeface="Comic Sans MS" pitchFamily="66" charset="0"/>
              </a:rPr>
              <a:t>Толерантность – свобода быть разными!</a:t>
            </a:r>
          </a:p>
        </p:txBody>
      </p:sp>
      <p:grpSp>
        <p:nvGrpSpPr>
          <p:cNvPr id="2051" name="Group 5"/>
          <p:cNvGrpSpPr>
            <a:grpSpLocks/>
          </p:cNvGrpSpPr>
          <p:nvPr/>
        </p:nvGrpSpPr>
        <p:grpSpPr bwMode="auto">
          <a:xfrm>
            <a:off x="2195513" y="188913"/>
            <a:ext cx="5056187" cy="4376737"/>
            <a:chOff x="576" y="240"/>
            <a:chExt cx="4704" cy="3993"/>
          </a:xfrm>
        </p:grpSpPr>
        <p:pic>
          <p:nvPicPr>
            <p:cNvPr id="2052" name="Picture 6" descr="Цените людей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89" t="4214" r="6889" b="4214"/>
            <a:stretch>
              <a:fillRect/>
            </a:stretch>
          </p:blipFill>
          <p:spPr bwMode="auto">
            <a:xfrm>
              <a:off x="1536" y="240"/>
              <a:ext cx="2924" cy="34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55" name="Text Box 7"/>
            <p:cNvSpPr txBox="1">
              <a:spLocks noChangeArrowheads="1"/>
            </p:cNvSpPr>
            <p:nvPr/>
          </p:nvSpPr>
          <p:spPr bwMode="auto">
            <a:xfrm>
              <a:off x="576" y="3648"/>
              <a:ext cx="4704" cy="5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  <a:defRPr/>
              </a:pPr>
              <a:endParaRPr lang="ru-RU" sz="3600" b="1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26908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x_561260f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2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4" descr="x_561260f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9144000" cy="682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7911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Толерантность</a:t>
            </a:r>
            <a:endParaRPr lang="ru-RU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57200" y="1340768"/>
            <a:ext cx="8229600" cy="4785395"/>
          </a:xfrm>
        </p:spPr>
        <p:txBody>
          <a:bodyPr>
            <a:normAutofit/>
          </a:bodyPr>
          <a:lstStyle/>
          <a:p>
            <a:r>
              <a:rPr lang="ru-RU" sz="3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Толерантность – это … понимание</a:t>
            </a:r>
          </a:p>
          <a:p>
            <a:pPr lvl="0"/>
            <a:r>
              <a:rPr lang="ru-RU" sz="34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Толерантность – это … </a:t>
            </a:r>
            <a:r>
              <a:rPr lang="ru-RU" sz="3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милосердие</a:t>
            </a:r>
            <a:endParaRPr lang="ru-RU" sz="3400" b="1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34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Толерантность </a:t>
            </a:r>
            <a:r>
              <a:rPr lang="ru-RU" sz="3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34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это … </a:t>
            </a:r>
            <a:r>
              <a:rPr lang="ru-RU" sz="3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доброта души</a:t>
            </a:r>
            <a:endParaRPr lang="ru-RU" sz="3400" b="1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34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Толерантность – это … </a:t>
            </a:r>
            <a:r>
              <a:rPr lang="ru-RU" sz="3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сострадание</a:t>
            </a:r>
            <a:endParaRPr lang="ru-RU" sz="3400" b="1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34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Толерантность – это … </a:t>
            </a:r>
            <a:r>
              <a:rPr lang="ru-RU" sz="3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уважение</a:t>
            </a:r>
            <a:endParaRPr lang="ru-RU" sz="3400" b="1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34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Толерантность – это … </a:t>
            </a:r>
            <a:r>
              <a:rPr lang="ru-RU" sz="3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дружба </a:t>
            </a:r>
            <a:endParaRPr lang="ru-RU" sz="3400" b="1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34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Толерантность – это … </a:t>
            </a:r>
            <a:r>
              <a:rPr lang="ru-RU" sz="3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терпение</a:t>
            </a:r>
            <a:endParaRPr lang="ru-RU" sz="3400" b="1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8860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F:\дцп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43306" y="1357298"/>
            <a:ext cx="5342300" cy="3686187"/>
          </a:xfrm>
          <a:prstGeom prst="rect">
            <a:avLst/>
          </a:prstGeom>
          <a:noFill/>
        </p:spPr>
      </p:pic>
      <p:pic>
        <p:nvPicPr>
          <p:cNvPr id="1029" name="Picture 5" descr="F:\даун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3286124"/>
            <a:ext cx="3000376" cy="3214690"/>
          </a:xfrm>
          <a:prstGeom prst="rect">
            <a:avLst/>
          </a:prstGeom>
          <a:noFill/>
        </p:spPr>
      </p:pic>
      <p:pic>
        <p:nvPicPr>
          <p:cNvPr id="1030" name="Picture 6" descr="F:\дцп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142852"/>
            <a:ext cx="3071810" cy="30718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50" name="Picture 2" descr="F:\инвалиды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85728"/>
            <a:ext cx="8058185" cy="60275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188913"/>
            <a:ext cx="6732588" cy="3789362"/>
          </a:xfrm>
        </p:spPr>
        <p:txBody>
          <a:bodyPr/>
          <a:lstStyle/>
          <a:p>
            <a:pPr eaLnBrk="1" hangingPunct="1"/>
            <a:r>
              <a:rPr lang="ru-RU" sz="3200" b="1" i="1" dirty="0" smtClean="0"/>
              <a:t>Быть толерантным</a:t>
            </a:r>
            <a:r>
              <a:rPr lang="ru-RU" sz="3200" dirty="0" smtClean="0"/>
              <a:t> – </a:t>
            </a:r>
            <a:r>
              <a:rPr lang="ru-RU" sz="3200" i="1" dirty="0" smtClean="0"/>
              <a:t>означает уважать других, невзирая на различия. Физические недостатки                            Это означает быть внимательным к другим </a:t>
            </a:r>
            <a:br>
              <a:rPr lang="ru-RU" sz="3200" i="1" dirty="0" smtClean="0"/>
            </a:br>
            <a:r>
              <a:rPr lang="ru-RU" sz="3200" i="1" dirty="0" smtClean="0"/>
              <a:t>и обращать внимание на то, </a:t>
            </a:r>
            <a:br>
              <a:rPr lang="ru-RU" sz="3200" i="1" dirty="0" smtClean="0"/>
            </a:br>
            <a:r>
              <a:rPr lang="ru-RU" sz="3200" i="1" dirty="0" smtClean="0"/>
              <a:t>что нас сближает.</a:t>
            </a:r>
          </a:p>
        </p:txBody>
      </p:sp>
      <p:pic>
        <p:nvPicPr>
          <p:cNvPr id="11267" name="Picture 4" descr="rass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4076700"/>
            <a:ext cx="3976687" cy="258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0756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63" y="115888"/>
            <a:ext cx="8815387" cy="158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13" y="2276475"/>
            <a:ext cx="4589462" cy="374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1484313"/>
            <a:ext cx="3294063" cy="4941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4510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457200" y="990600"/>
            <a:ext cx="8229600" cy="452596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dirty="0" smtClean="0">
                <a:solidFill>
                  <a:srgbClr val="990000"/>
                </a:solidFill>
              </a:rPr>
              <a:t>Ребята, относитесь друг к другу терпимее. </a:t>
            </a:r>
          </a:p>
          <a:p>
            <a:pPr algn="ctr" eaLnBrk="1" hangingPunct="1">
              <a:buFontTx/>
              <a:buNone/>
            </a:pPr>
            <a:r>
              <a:rPr lang="ru-RU" sz="4000" b="1" dirty="0" smtClean="0">
                <a:solidFill>
                  <a:srgbClr val="FF0066"/>
                </a:solidFill>
              </a:rPr>
              <a:t>Будете толерантны!</a:t>
            </a:r>
            <a:endParaRPr lang="ru-RU" sz="4000" b="1" dirty="0" smtClean="0">
              <a:solidFill>
                <a:srgbClr val="990000"/>
              </a:solidFill>
            </a:endParaRPr>
          </a:p>
        </p:txBody>
      </p:sp>
      <p:pic>
        <p:nvPicPr>
          <p:cNvPr id="20483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3071813"/>
            <a:ext cx="5400675" cy="3595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1967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3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1" name="Picture 1" descr="F:\стих толерант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418713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434035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 descr="http://4.bp.blogspot.com/-cBev6Unh5A8/T_qfRqkZTtI/AAAAAAAAAlM/5q7lf9p8pyg/s1600/75293f213e2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7" y="428603"/>
            <a:ext cx="8578867" cy="607223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19546645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250</TotalTime>
  <Words>81</Words>
  <Application>Microsoft Office PowerPoint</Application>
  <PresentationFormat>Экран (4:3)</PresentationFormat>
  <Paragraphs>15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Воздушный поток</vt:lpstr>
      <vt:lpstr>Презентация PowerPoint</vt:lpstr>
      <vt:lpstr>Толерантность</vt:lpstr>
      <vt:lpstr>Толерантность – свобода быть разными!</vt:lpstr>
      <vt:lpstr>Презентация PowerPoint</vt:lpstr>
      <vt:lpstr>Толерантность</vt:lpstr>
      <vt:lpstr>Презентация PowerPoint</vt:lpstr>
      <vt:lpstr>Презентация PowerPoint</vt:lpstr>
      <vt:lpstr>Быть толерантным – означает уважать других, невзирая на различия. Физические недостатки                            Это означает быть внимательным к другим  и обращать внимание на то,  что нас сближает.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Adelina</cp:lastModifiedBy>
  <cp:revision>22</cp:revision>
  <dcterms:created xsi:type="dcterms:W3CDTF">2015-10-21T02:54:17Z</dcterms:created>
  <dcterms:modified xsi:type="dcterms:W3CDTF">2015-10-27T05:47:28Z</dcterms:modified>
</cp:coreProperties>
</file>