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7" r:id="rId15"/>
    <p:sldId id="270" r:id="rId16"/>
    <p:sldId id="271" r:id="rId17"/>
    <p:sldId id="272" r:id="rId18"/>
    <p:sldId id="273" r:id="rId19"/>
    <p:sldId id="275" r:id="rId20"/>
    <p:sldId id="276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944" y="-4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формация разгром церкв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9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>
                <a:solidFill>
                  <a:schemeClr val="tx1"/>
                </a:solidFill>
              </a:rPr>
              <a:t>Реформация в Англии помогла </a:t>
            </a:r>
            <a:r>
              <a:rPr lang="ru-RU" sz="4000" b="1" dirty="0" smtClean="0">
                <a:solidFill>
                  <a:schemeClr val="tx1"/>
                </a:solidFill>
              </a:rPr>
              <a:t>укреплению абсолютной </a:t>
            </a:r>
            <a:r>
              <a:rPr lang="ru-RU" sz="4000" dirty="0" smtClean="0">
                <a:solidFill>
                  <a:schemeClr val="tx1"/>
                </a:solidFill>
              </a:rPr>
              <a:t>королевской власти. Государство стало сильнее, достигло успехов в развитии хозяйства, в морской торговле. 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37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34747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Проблема: 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завершения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Реформации 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усилился абсолютизм в Англии?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4347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31520"/>
            <a:ext cx="9144000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800" b="1" dirty="0">
                <a:solidFill>
                  <a:schemeClr val="tx1"/>
                </a:solidFill>
              </a:rPr>
              <a:t>Цель: </a:t>
            </a:r>
            <a:endParaRPr lang="ru-RU" sz="48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</a:rPr>
              <a:t>и</a:t>
            </a:r>
            <a:r>
              <a:rPr lang="ru-RU" sz="4000" dirty="0" smtClean="0">
                <a:solidFill>
                  <a:schemeClr val="tx1"/>
                </a:solidFill>
              </a:rPr>
              <a:t>зучить особенности процесса Реформации в Англии.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58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1412875"/>
            <a:ext cx="6840537" cy="9366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altLang="ru-RU" sz="4000" b="1" dirty="0" smtClean="0"/>
              <a:t>Тема урока: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2204864"/>
            <a:ext cx="7772400" cy="1736725"/>
          </a:xfrm>
        </p:spPr>
        <p:txBody>
          <a:bodyPr/>
          <a:lstStyle/>
          <a:p>
            <a:pPr marL="182880" indent="0" algn="ctr" eaLnBrk="1" hangingPunct="1">
              <a:buNone/>
              <a:defRPr/>
            </a:pPr>
            <a:r>
              <a:rPr lang="ru-RU" altLang="ru-RU" sz="48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Королевская власть и Реформация в Англии. Борьба за господство на морях.</a:t>
            </a:r>
          </a:p>
        </p:txBody>
      </p:sp>
      <p:sp>
        <p:nvSpPr>
          <p:cNvPr id="3076" name="Rectangle 5"/>
          <p:cNvSpPr>
            <a:spLocks noChangeArrowheads="1"/>
          </p:cNvSpPr>
          <p:nvPr/>
        </p:nvSpPr>
        <p:spPr bwMode="auto">
          <a:xfrm>
            <a:off x="1439863" y="188913"/>
            <a:ext cx="6264275" cy="936625"/>
          </a:xfrm>
          <a:prstGeom prst="rect">
            <a:avLst/>
          </a:prstGeom>
          <a:solidFill>
            <a:srgbClr val="FFFF99"/>
          </a:solidFill>
          <a:ln w="5715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smtClean="0">
                <a:solidFill>
                  <a:srgbClr val="000000"/>
                </a:solidFill>
              </a:rPr>
              <a:t>Новая история. 7 класс</a:t>
            </a:r>
          </a:p>
        </p:txBody>
      </p:sp>
    </p:spTree>
    <p:extLst>
      <p:ext uri="{BB962C8B-B14F-4D97-AF65-F5344CB8AC3E}">
        <p14:creationId xmlns:p14="http://schemas.microsoft.com/office/powerpoint/2010/main" val="72331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31520"/>
            <a:ext cx="914400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Задачи: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выделить особенности Реформации в Англии по сравнению с Реформацией в Германии;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о</a:t>
            </a:r>
            <a:r>
              <a:rPr lang="ru-RU" sz="3200" dirty="0" smtClean="0">
                <a:solidFill>
                  <a:schemeClr val="tx1"/>
                </a:solidFill>
              </a:rPr>
              <a:t>пределить основные положения англиканской </a:t>
            </a:r>
            <a:r>
              <a:rPr lang="ru-RU" sz="3200" dirty="0">
                <a:solidFill>
                  <a:schemeClr val="tx1"/>
                </a:solidFill>
              </a:rPr>
              <a:t>церкви;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в</a:t>
            </a:r>
            <a:r>
              <a:rPr lang="ru-RU" sz="3200" dirty="0" smtClean="0">
                <a:solidFill>
                  <a:schemeClr val="tx1"/>
                </a:solidFill>
              </a:rPr>
              <a:t>ыявить противников Реформации в Англии;</a:t>
            </a:r>
            <a:endParaRPr lang="ru-RU" sz="32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познакомиться с </a:t>
            </a:r>
            <a:r>
              <a:rPr lang="ru-RU" sz="3200" dirty="0" smtClean="0">
                <a:solidFill>
                  <a:schemeClr val="tx1"/>
                </a:solidFill>
              </a:rPr>
              <a:t>результатами Реформации в Англии.</a:t>
            </a:r>
            <a:endParaRPr lang="ru-RU" sz="32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16517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955749"/>
              </p:ext>
            </p:extLst>
          </p:nvPr>
        </p:nvGraphicFramePr>
        <p:xfrm>
          <a:off x="571506" y="836712"/>
          <a:ext cx="8208912" cy="60054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5175"/>
                <a:gridCol w="4993737"/>
              </a:tblGrid>
              <a:tr h="53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Дата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3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Инициатор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3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Повод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3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Особенность Реформации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8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Мероприятия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1053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Основные положения англиканской церкви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3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Противники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8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Результат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38157" y="0"/>
            <a:ext cx="6436249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Реформация в Англии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16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6297"/>
            <a:ext cx="9144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ряд: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ыделить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Реформации в Англии по сравнению с Реформацией в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Германии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(раздаточный материал)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ряд: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основные положения англиканской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церкви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(раздаточный материал)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ряд: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противников Реформации в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Англии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(учебник – стр. 119)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375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394" y="0"/>
            <a:ext cx="912360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ряд: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выделить особенности Реформации в Англии по сравнению с Реформацией в Германии 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1" y="2996951"/>
            <a:ext cx="91440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1534 г.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парламент издал закон, объявлявший короля и его приемников главой церкви в Англии;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Реформация, но не по требованию народа «снизу», как в Германии, а «сверху» - по воле короля;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конфискация церковных земель и принудительное закрытие многих монастырей.</a:t>
            </a:r>
          </a:p>
          <a:p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70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ряд: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основные положения англиканской церкви</a:t>
            </a:r>
            <a:endParaRPr lang="ru-RU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2323162"/>
            <a:ext cx="91440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глава церкви – король;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уменьшение числа церковных праздников;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удешевление церковных обрядов;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конфискация церковных земель;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проповедь на английском языке;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упрощение церковных обрядов.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33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ряд:</a:t>
            </a:r>
          </a:p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противников Реформации в Англии</a:t>
            </a:r>
            <a:endParaRPr lang="ru-RU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593" y="1593420"/>
            <a:ext cx="3917407" cy="5256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1" y="1938992"/>
            <a:ext cx="52265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специальной комиссии для искоренения ереси;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провела через парламент решение о восстановлении над Англией папской власти;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сжигание противников католицизма;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процветание шпионажа и доносительства;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проведение через парламент закона о частичном возвращении церкви ее земель.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2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5380" y="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Кто был последователем Генриха </a:t>
            </a:r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VIII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Какие мероприятия проводились?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Учебник: стр. 119 - 122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204547"/>
            <a:ext cx="3923928" cy="5625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2204864"/>
            <a:ext cx="47880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церковная служба велась на английском языке;</a:t>
            </a:r>
          </a:p>
          <a:p>
            <a:pPr marL="285750" indent="-285750">
              <a:buFontTx/>
              <a:buChar char="-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пышные обряды и многочисленные праздники отменялись;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охранение единства страны, и не допущение разжигания религиозных войн;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сформировалась англиканская церковь.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8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586248"/>
              </p:ext>
            </p:extLst>
          </p:nvPr>
        </p:nvGraphicFramePr>
        <p:xfrm>
          <a:off x="571506" y="836712"/>
          <a:ext cx="8208912" cy="50069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5175"/>
                <a:gridCol w="2412100"/>
                <a:gridCol w="2581637"/>
              </a:tblGrid>
              <a:tr h="53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1534 г.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Инициатор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Генрих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Отказ папы римского в разводе 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Генриха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Екатериной Арагонской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Особенность Реформации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Реформация проходила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«сверху» – по воле короля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365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Генрих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XVIII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Елизавета 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I</a:t>
                      </a:r>
                      <a:endParaRPr lang="ru-RU" sz="160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917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конфискация церковных земель и принудительное закрытие многих монастырей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церковная служба велась на английском языке;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пышные обряды и многочисленные праздники отменялись;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единства страны, и не допущение разжигания религиозных войн;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38157" y="0"/>
            <a:ext cx="6436249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Реформация в Англии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87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341897"/>
              </p:ext>
            </p:extLst>
          </p:nvPr>
        </p:nvGraphicFramePr>
        <p:xfrm>
          <a:off x="551825" y="1412776"/>
          <a:ext cx="8208912" cy="41285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5175"/>
                <a:gridCol w="4993737"/>
              </a:tblGrid>
              <a:tr h="1053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положения англиканской церкви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глава церкви – король;</a:t>
                      </a:r>
                    </a:p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уменьшение числа церковных праздников;</a:t>
                      </a:r>
                    </a:p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удешевление церковных обрядов;</a:t>
                      </a:r>
                    </a:p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конфискация церковных земель;</a:t>
                      </a:r>
                    </a:p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проповедь на английском языке;</a:t>
                      </a:r>
                    </a:p>
                    <a:p>
                      <a:r>
                        <a:rPr lang="ru-RU" sz="1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упрощение церковных обрядов.</a:t>
                      </a:r>
                    </a:p>
                    <a:p>
                      <a:endParaRPr lang="ru-RU" sz="18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358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Противники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Мария Кровавая, Филипп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80377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Сформировалась</a:t>
                      </a:r>
                      <a:r>
                        <a:rPr lang="ru-RU" sz="18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англиканская церковь, усиление абсолютизма в Англии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3960" marR="53960" marT="0" marB="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438157" y="0"/>
            <a:ext cx="6436249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Реформация в Англии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27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12" y="-507"/>
            <a:ext cx="8352311" cy="6858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341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31520"/>
            <a:ext cx="9144000" cy="347472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Задачи: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выделить особенности Реформации в Англии по сравнению с Реформацией в Германии;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о</a:t>
            </a:r>
            <a:r>
              <a:rPr lang="ru-RU" sz="3200" dirty="0" smtClean="0">
                <a:solidFill>
                  <a:schemeClr val="tx1"/>
                </a:solidFill>
              </a:rPr>
              <a:t>пределить основные положения англиканской </a:t>
            </a:r>
            <a:r>
              <a:rPr lang="ru-RU" sz="3200" dirty="0">
                <a:solidFill>
                  <a:schemeClr val="tx1"/>
                </a:solidFill>
              </a:rPr>
              <a:t>церкви;</a:t>
            </a: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в</a:t>
            </a:r>
            <a:r>
              <a:rPr lang="ru-RU" sz="3200" dirty="0" smtClean="0">
                <a:solidFill>
                  <a:schemeClr val="tx1"/>
                </a:solidFill>
              </a:rPr>
              <a:t>ыявить противников Реформации в Англии;</a:t>
            </a:r>
            <a:endParaRPr lang="ru-RU" sz="32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3200" dirty="0">
                <a:solidFill>
                  <a:schemeClr val="tx1"/>
                </a:solidFill>
              </a:rPr>
              <a:t>- познакомиться с </a:t>
            </a:r>
            <a:r>
              <a:rPr lang="ru-RU" sz="3200" dirty="0" smtClean="0">
                <a:solidFill>
                  <a:schemeClr val="tx1"/>
                </a:solidFill>
              </a:rPr>
              <a:t>результатами Реформации в Англии.</a:t>
            </a:r>
            <a:endParaRPr lang="ru-RU" sz="3200" dirty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06901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731520"/>
            <a:ext cx="9144000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800" b="1" dirty="0">
                <a:solidFill>
                  <a:schemeClr val="tx1"/>
                </a:solidFill>
              </a:rPr>
              <a:t>Цель: </a:t>
            </a:r>
            <a:endParaRPr lang="ru-RU" sz="4800" b="1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ru-RU" sz="4000" dirty="0">
                <a:solidFill>
                  <a:schemeClr val="tx1"/>
                </a:solidFill>
              </a:rPr>
              <a:t>и</a:t>
            </a:r>
            <a:r>
              <a:rPr lang="ru-RU" sz="4000" dirty="0" smtClean="0">
                <a:solidFill>
                  <a:schemeClr val="tx1"/>
                </a:solidFill>
              </a:rPr>
              <a:t>зучить особенности процесса Реформации в Англии.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97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34747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8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4800" b="1" dirty="0" smtClean="0">
                <a:solidFill>
                  <a:schemeClr val="tx1"/>
                </a:solidFill>
              </a:rPr>
              <a:t>Проблема: 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завершения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Реформации усилился авторитет абсолютизма?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5330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21332" y="-3577"/>
            <a:ext cx="9144000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Реформации в Англии связано с именем: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Филипп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3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Елизаветы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Тюдор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Марии Стюарт	4) Генриха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Тюдора</a:t>
            </a: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Особенность протестантской церкви в Англии является то, что она подчиняется: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королю	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3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пресвитерам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князьям	4) папе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римскому</a:t>
            </a: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Огромный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флот, известный под названием «Непобедимая армада», принадлежал: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Португалии	3) Испании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Франции	4)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Англии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081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1254" y="0"/>
            <a:ext cx="91440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Особенностью Реформации в Англии является то, что она началась по воле: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папы римского	3) короля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парламента	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4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народа</a:t>
            </a:r>
          </a:p>
          <a:p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распространения Реформации в Англии: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укрепился абсолютизм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ускорилась централизация государства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начались длительные религиозные войны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замедлилось экономическое развитие страны.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616922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1.-4; 2.-1; 3.-3; 4.-3; 5.-1 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34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задание:</a:t>
            </a:r>
          </a:p>
          <a:p>
            <a:pPr marL="45720" indent="0">
              <a:buNone/>
            </a:pP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§ 13, приготовить сообщение о пиратах Дрейке и </a:t>
            </a:r>
            <a:r>
              <a:rPr lang="ru-RU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Хоукинсе</a:t>
            </a:r>
            <a:endParaRPr lang="ru-RU" sz="4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97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</TotalTime>
  <Words>607</Words>
  <Application>Microsoft Office PowerPoint</Application>
  <PresentationFormat>Экран (4:3)</PresentationFormat>
  <Paragraphs>151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Королевская власть и Реформация в Англии. Борьба за господство на морях.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</dc:creator>
  <cp:lastModifiedBy>Евгений</cp:lastModifiedBy>
  <cp:revision>20</cp:revision>
  <dcterms:created xsi:type="dcterms:W3CDTF">2016-10-11T06:20:57Z</dcterms:created>
  <dcterms:modified xsi:type="dcterms:W3CDTF">2016-10-15T03:54:10Z</dcterms:modified>
</cp:coreProperties>
</file>