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61" r:id="rId3"/>
    <p:sldId id="287" r:id="rId4"/>
    <p:sldId id="267" r:id="rId5"/>
    <p:sldId id="285" r:id="rId6"/>
    <p:sldId id="278" r:id="rId7"/>
    <p:sldId id="280" r:id="rId8"/>
    <p:sldId id="286" r:id="rId9"/>
    <p:sldId id="269" r:id="rId10"/>
    <p:sldId id="281" r:id="rId11"/>
    <p:sldId id="282" r:id="rId12"/>
    <p:sldId id="272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63" r:id="rId22"/>
    <p:sldId id="284" r:id="rId23"/>
    <p:sldId id="273" r:id="rId24"/>
    <p:sldId id="264" r:id="rId25"/>
    <p:sldId id="276" r:id="rId26"/>
    <p:sldId id="274" r:id="rId27"/>
    <p:sldId id="258" r:id="rId28"/>
    <p:sldId id="262" r:id="rId29"/>
    <p:sldId id="297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11" autoAdjust="0"/>
    <p:restoredTop sz="94660"/>
  </p:normalViewPr>
  <p:slideViewPr>
    <p:cSldViewPr>
      <p:cViewPr varScale="1">
        <p:scale>
          <a:sx n="69" d="100"/>
          <a:sy n="69" d="100"/>
        </p:scale>
        <p:origin x="-135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DBDD07-6347-4E02-951C-04FEAC1B6C92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251B8E-7EE3-4939-B90E-D8E98790CE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555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B626EF1-046B-4825-9D4E-1A7062D14299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4C18642-6B15-4EA9-837B-72B9F3BE831F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26EF1-046B-4825-9D4E-1A7062D14299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8642-6B15-4EA9-837B-72B9F3BE83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26EF1-046B-4825-9D4E-1A7062D14299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8642-6B15-4EA9-837B-72B9F3BE83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26EF1-046B-4825-9D4E-1A7062D14299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8642-6B15-4EA9-837B-72B9F3BE831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26EF1-046B-4825-9D4E-1A7062D14299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8642-6B15-4EA9-837B-72B9F3BE83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26EF1-046B-4825-9D4E-1A7062D14299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8642-6B15-4EA9-837B-72B9F3BE83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26EF1-046B-4825-9D4E-1A7062D14299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8642-6B15-4EA9-837B-72B9F3BE83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26EF1-046B-4825-9D4E-1A7062D14299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8642-6B15-4EA9-837B-72B9F3BE831F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26EF1-046B-4825-9D4E-1A7062D14299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8642-6B15-4EA9-837B-72B9F3BE83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26EF1-046B-4825-9D4E-1A7062D14299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8642-6B15-4EA9-837B-72B9F3BE83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26EF1-046B-4825-9D4E-1A7062D14299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18642-6B15-4EA9-837B-72B9F3BE83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B626EF1-046B-4825-9D4E-1A7062D14299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4C18642-6B15-4EA9-837B-72B9F3BE831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orpheusmusic.ru/_pu/12/08317346.jp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orpheusmusic.ru/_pu/12/65929975.jpg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orpheusmusic.ru/_pu/12/92686563.jpg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fashionstime.ru/wp-content/uploads/2013/12/07_Troinoi_1.jpg" TargetMode="External"/><Relationship Id="rId3" Type="http://schemas.openxmlformats.org/officeDocument/2006/relationships/image" Target="../media/image33.jpeg"/><Relationship Id="rId7" Type="http://schemas.openxmlformats.org/officeDocument/2006/relationships/image" Target="../media/image35.jpeg"/><Relationship Id="rId2" Type="http://schemas.openxmlformats.org/officeDocument/2006/relationships/hyperlink" Target="http://fashionstime.ru/wp-content/uploads/2013/12/Louis15-1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fashionstime.ru/wp-content/uploads/2013/12/26901515.jpg" TargetMode="External"/><Relationship Id="rId5" Type="http://schemas.openxmlformats.org/officeDocument/2006/relationships/image" Target="../media/image34.jpeg"/><Relationship Id="rId4" Type="http://schemas.openxmlformats.org/officeDocument/2006/relationships/hyperlink" Target="http://fashionstime.ru/wp-content/uploads/2013/12/o.7383.jpg" TargetMode="External"/><Relationship Id="rId9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://fashionstime.ru/wp-content/uploads/2013/12/image14692064.jpg" TargetMode="Externa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1.jpeg"/><Relationship Id="rId2" Type="http://schemas.openxmlformats.org/officeDocument/2006/relationships/hyperlink" Target="http://fashionstime.ru/wp-content/uploads/2013/12/grasse-perfume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fashionstime.ru/wp-content/uploads/2013/12/perfume-bottles.jpg" TargetMode="External"/><Relationship Id="rId5" Type="http://schemas.openxmlformats.org/officeDocument/2006/relationships/image" Target="../media/image40.jpeg"/><Relationship Id="rId4" Type="http://schemas.openxmlformats.org/officeDocument/2006/relationships/hyperlink" Target="http://fashionstime.ru/wp-content/uploads/2013/12/fleurs-lavande-grasse.jpg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16016" y="2348880"/>
            <a:ext cx="3330705" cy="2232248"/>
          </a:xfrm>
        </p:spPr>
        <p:txBody>
          <a:bodyPr>
            <a:noAutofit/>
            <a:scene3d>
              <a:camera prst="isometricOffAxis2Left"/>
              <a:lightRig rig="threePt" dir="t"/>
            </a:scene3d>
          </a:bodyPr>
          <a:lstStyle/>
          <a:p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духов в европейской моде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ru-RU" sz="1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 студентка 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RU" sz="1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курса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ФТиП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Михайлова Екатерина Николаевна</a:t>
            </a:r>
          </a:p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2015г.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://orpheusmusic.ru/_pu/12/5300735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55365">
            <a:off x="1115616" y="1412776"/>
            <a:ext cx="3079780" cy="24104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595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755576" y="908720"/>
            <a:ext cx="6557664" cy="514985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buClr>
                <a:srgbClr val="94C600"/>
              </a:buClr>
            </a:pP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"Духи - это невидимый, но зато незабываемый, непревзойдённый модный аксессуар. Он оповещает о появлении женщины и продолжает напоминать о ней, когда она ушла", - говорила великая Коко Шанель.</a:t>
            </a:r>
            <a:endParaRPr lang="ru-RU" sz="2800" dirty="0">
              <a:solidFill>
                <a:srgbClr val="3E3D2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0828">
            <a:off x="6249260" y="2933892"/>
            <a:ext cx="2170113" cy="314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11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7024744" cy="792088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Древний Египет</a:t>
            </a:r>
            <a:endParaRPr lang="ru-RU" sz="4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C:\Users\Snow\Desktop\учёба II курс\15042112044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98" y="1772816"/>
            <a:ext cx="3394907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Snow\Desktop\учёба II курс\1414995780_perfume-egypt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348880"/>
            <a:ext cx="3767513" cy="2822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12632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http://www.parfumoff.ru/images/uploads/image/article_images/istorija_sozdanija_duhov_ot_drevnosti_do_nashih_dnej/image_1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3563491" cy="3721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Объект 8" descr="http://orpheusmusic.ru/_pu/12/s08317346.jpg">
            <a:hlinkClick r:id="rId3" tgtFrame="&quot;_blank&quot;" tooltip="&quot;Нажмите, для просмотра в полном размере...&quot;"/>
          </p:cNvPr>
          <p:cNvPicPr>
            <a:picLocks noGrp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92896"/>
            <a:ext cx="3815407" cy="3672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327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Snow\Desktop\учёба II курс\30cc6-tumblr_mak6490la01rui49ao1_1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982185"/>
            <a:ext cx="3744416" cy="498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Snow\Desktop\учёба II курс\Ug3VhT7Q_W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3" y="982184"/>
            <a:ext cx="3672408" cy="498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1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now\Desktop\учёба II курс\420295eb54bb4e74ba118a718f93cb99-5eba4f5e6af745c1ac505804a6651e76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7746752" cy="5446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3735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now\Desktop\учёба II курс\лиз тейло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670130"/>
            <a:ext cx="4107460" cy="5659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80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476672"/>
            <a:ext cx="7024744" cy="93610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8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Древняя Греция</a:t>
            </a:r>
            <a:endParaRPr lang="ru-RU" sz="48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Snow\Desktop\учёба II курс\2-z2-89ecf471-4f75-4ec6-8eab-b90dbe858df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484784"/>
            <a:ext cx="8064897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0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parfumoff.ru/images/uploads/image/article_images/istorija_sozdanija_duhov_ot_drevnosti_do_nashih_dnej/image_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7992888" cy="576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304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now\Desktop\учёба II курс\a2f419aD17A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8199"/>
            <a:ext cx="7992888" cy="547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02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now\Desktop\учёба II курс\1421234060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66750"/>
            <a:ext cx="7620000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57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http://www.parfumoff.ru/images/uploads/image/article_images/istorija_sozdanija_duhov_ot_drevnosti_do_nashih_dnej/image_4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3528392" cy="5328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http://www.parfumoff.ru/images/uploads/image/article_images/istorija_sozdanija_duhov_ot_drevnosti_do_nashih_dnej/image_6.jpg"/>
          <p:cNvPicPr>
            <a:picLocks noGrp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764704"/>
            <a:ext cx="3744416" cy="53285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182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024744" cy="7920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8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Древний Рим</a:t>
            </a:r>
            <a:endParaRPr lang="ru-RU" sz="48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C:\Users\Snow\Desktop\учёба II курс\oriental-woman-at-her-toilet-french-scho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12776"/>
            <a:ext cx="5904656" cy="493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08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476672"/>
            <a:ext cx="7024744" cy="151216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Парфюмерия Древнего Востока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C:\Users\Snow\Desktop\учёба II курс\ghawazeeofcai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04864"/>
            <a:ext cx="7056783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72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Snow\Desktop\учёба II курс\image_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957"/>
            <a:ext cx="9144000" cy="665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434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Snow\Desktop\учёба II курс\image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809625"/>
            <a:ext cx="666750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30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Snow\Desktop\учёба II курс\127f0422a9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08720"/>
            <a:ext cx="3600400" cy="48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Snow\Desktop\учёба II курс\95537-Obsha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020" y="908720"/>
            <a:ext cx="361037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Snow\Desktop\учёба II курс\34328584.3u2r6xyc1s.W2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343300"/>
            <a:ext cx="3826396" cy="2405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581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Snow\Desktop\учёба II курс\1047251173_4927363_125930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7920880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97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Snow\Desktop\учёба II курс\1272517844_beautiful_scent_bottles__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852487"/>
            <a:ext cx="3240359" cy="256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Snow\Desktop\учёба II курс\a68a595a425b19750788b35f313a87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218" y="2924944"/>
            <a:ext cx="4109638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49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024744" cy="93610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Европейская парфюмерия</a:t>
            </a:r>
            <a:endParaRPr lang="ru-RU" sz="4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orpheusmusic.ru/_pu/12/3635412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72815"/>
            <a:ext cx="7200800" cy="4536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675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orpheusmusic.ru/_pu/12/s65929975.jpg">
            <a:hlinkClick r:id="rId2" tgtFrame="&quot;_blank&quot;" tooltip="&quot;Нажмите, для просмотра в полном размере...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7560840" cy="576064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78905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Snow\Desktop\учёба II курс\mrz1au0i9ejl7wa4c3t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71728"/>
            <a:ext cx="7848872" cy="558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67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parfumoff.ru/images/uploads/image/article_images/istorija_sozdanija_duhov_ot_drevnosti_do_nashih_dnej/image_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7920880" cy="55446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388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orpheusmusic.ru/_pu/12/s92686563.jpg">
            <a:hlinkClick r:id="rId2" tgtFrame="&quot;_blank&quot;" tooltip="&quot;Нажмите, для просмотра в полном размере...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8136904" cy="576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841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fashionstime.ru/wp-content/uploads/2013/12/Louis15-1-248x300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0688"/>
            <a:ext cx="2808312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://fashionstime.ru/wp-content/uploads/2013/12/o.7383-240x300.jpg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614652"/>
            <a:ext cx="2941209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fashionstime.ru/wp-content/uploads/2013/12/26901515-247x300.jpg">
            <a:hlinkClick r:id="rId6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724" y="3573016"/>
            <a:ext cx="235648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fashionstime.ru/wp-content/uploads/2013/12/07_Troinoi_1-162x300.jpg">
            <a:hlinkClick r:id="rId8"/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401" y="3577564"/>
            <a:ext cx="1547495" cy="285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677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024744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ts val="2160"/>
              </a:lnSpc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Парфюмерия в ХХ веке</a:t>
            </a:r>
            <a:r>
              <a:rPr lang="ru-RU" sz="3600" dirty="0">
                <a:latin typeface="Calibri"/>
                <a:ea typeface="Calibri"/>
                <a:cs typeface="Times New Roman"/>
              </a:rPr>
              <a:t/>
            </a:r>
            <a:br>
              <a:rPr lang="ru-RU" sz="36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5" name="Рисунок 4" descr="http://fashionstime.ru/wp-content/uploads/2013/12/image14692064-300x279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44824"/>
            <a:ext cx="6552728" cy="46085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881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3" y="563969"/>
            <a:ext cx="468052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endParaRPr lang="ru-RU" sz="2800" dirty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60"/>
            <a:ext cx="7704856" cy="510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889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fashionstime.ru/wp-content/uploads/2013/12/grasse-perfume-300x199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3073524" cy="1899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fashionstime.ru/wp-content/uploads/2013/12/fleurs-lavande-grasse-300x198.jpg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84784"/>
            <a:ext cx="3672408" cy="3960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fashionstime.ru/wp-content/uploads/2013/12/perfume-bottles-300x200.jpg">
            <a:hlinkClick r:id="rId6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501008"/>
            <a:ext cx="3073524" cy="26555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339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8812" y="2215807"/>
            <a:ext cx="7348988" cy="148332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16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501</TotalTime>
  <Words>70</Words>
  <Application>Microsoft Office PowerPoint</Application>
  <PresentationFormat>Экран (4:3)</PresentationFormat>
  <Paragraphs>14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Остин</vt:lpstr>
      <vt:lpstr>История духов в европейской моде</vt:lpstr>
      <vt:lpstr>Презентация PowerPoint</vt:lpstr>
      <vt:lpstr>Древний Египет</vt:lpstr>
      <vt:lpstr>Презентация PowerPoint</vt:lpstr>
      <vt:lpstr>Презентация PowerPoint</vt:lpstr>
      <vt:lpstr>Презентация PowerPoint</vt:lpstr>
      <vt:lpstr>Презентация PowerPoint</vt:lpstr>
      <vt:lpstr>Древняя Греция</vt:lpstr>
      <vt:lpstr>Презентация PowerPoint</vt:lpstr>
      <vt:lpstr>Презентация PowerPoint</vt:lpstr>
      <vt:lpstr>Презентация PowerPoint</vt:lpstr>
      <vt:lpstr>Презентация PowerPoint</vt:lpstr>
      <vt:lpstr>Древний Рим</vt:lpstr>
      <vt:lpstr>Парфюмерия Древнего Востока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Европейская парфюмерия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Парфюмерия в ХХ веке 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духов в европейской моде</dc:title>
  <dc:creator>Snow</dc:creator>
  <cp:lastModifiedBy>Snow</cp:lastModifiedBy>
  <cp:revision>30</cp:revision>
  <dcterms:created xsi:type="dcterms:W3CDTF">2015-10-12T14:56:40Z</dcterms:created>
  <dcterms:modified xsi:type="dcterms:W3CDTF">2015-11-24T15:00:47Z</dcterms:modified>
</cp:coreProperties>
</file>