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7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B79CF-DA3F-4C33-BEB0-CAC0184C0835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629B5-6A79-4664-B5E1-D6FEF1BC3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814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46B1943-F9ED-4C4D-A2B1-D116429E9776}" type="datetimeFigureOut">
              <a:rPr lang="ru-RU" smtClean="0"/>
              <a:t>15.11.2017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DE2B348-6565-4A2C-846F-673A3B0FB80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tvoyaizuminka.ru/wp-content/uploads/2012/11/cveti-na-kyxne.jpg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tvoyaizuminka.ru/wp-content/uploads/2012/11/cveti-na-kuxne.jp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tvoyaizuminka.ru/wp-content/uploads/2012/11/xlorofitym-na-kyxne.jpg" TargetMode="External"/><Relationship Id="rId2" Type="http://schemas.openxmlformats.org/officeDocument/2006/relationships/hyperlink" Target="http://tvoyaizuminka.ru/poleznie_soveti/komnatnyie-rasteniya-zelenyie-druzya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tvoyaizuminka.ru/wp-content/uploads/2012/11/begoniya-na-okne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hyperlink" Target="http://tvoyaizuminka.ru/wp-content/uploads/2012/11/kalanhoe-na-kyxne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tvoyaizuminka.ru/wp-content/uploads/2012/11/gipoestis-na-okne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tvoyaizuminka.ru/poleznie_soveti/kak-vyirastit-podarok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tvoyaizuminka.ru/wp-content/uploads/2012/11/giacint-na-okne-kyxni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tvoyaizuminka.ru/wp-content/uploads/2012/11/ziklameni-k-novomy-gody.jp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tvoyaizuminka.ru/wp-content/uploads/2012/11/fialka-na-okne-kyxni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hyperlink" Target="http://tvoyaizuminka.ru/wp-content/uploads/2012/11/azalia-na-kyxne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tvoyaizuminka.ru/wp-content/uploads/2012/11/dekorativni-perec.jpg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hyperlink" Target="http://tvoyaizuminka.ru/wp-content/uploads/2012/11/decorativnaya-zelen.jp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tvoyaizuminka.ru/wp-content/uploads/2012/11/fikys-Bendgamina.jpg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tvoyaizuminka.ru/wp-content/uploads/2012/11/perec-dekorativnii-na-kyxne.jpg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tvoyaizuminka.ru/wp-content/uploads/2012/11/xlorofiltrym-na-kyxne.jpg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2204864"/>
            <a:ext cx="3744415" cy="2205772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Озеленение интерьера кухни</a:t>
            </a:r>
            <a:endParaRPr lang="ru-RU" sz="4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58145" y="4391892"/>
            <a:ext cx="3485023" cy="170140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технологии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Михайлова Е.Н.</a:t>
            </a: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986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27664"/>
            <a:ext cx="7456674" cy="114300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Кухня – это помещение в доме где человек готовит и употребляет пищу.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ww.wncgreenbuilding.com/images/2010articles/kitche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802" y="2708920"/>
            <a:ext cx="4115147" cy="3052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761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80730"/>
            <a:ext cx="7528682" cy="295232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известно, что большую часть времени мы проводим на кухне. </a:t>
            </a:r>
            <a:b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как же нам облагородить и в тоже время не загромоздить это и без того небольшое помещение. В своей презентации я хочу рассказать о пользе цветов и растений  на кухне. 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worlds-interior.ru/wp-content/uploads/2014/06/kukhnya-12-kv-m-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90" y="3546764"/>
            <a:ext cx="5744941" cy="2690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50408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036" y="623456"/>
            <a:ext cx="7500198" cy="3093576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делятся на несколько групп, на тех кто любит цветы, на тех кто их не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любит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тех кому безразлично есть ли цветы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нет.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Хочу отметить, что большая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 не откажутся от полезных растений.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 descr="http://jolgeyesabz.ir/wp-content/uploads/2013/10/po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140969"/>
            <a:ext cx="5610651" cy="3355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4765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980728"/>
            <a:ext cx="7416824" cy="309634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Вопреки распространенному заблуждению представители флоры на кухне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чувствуют себя неплохо — там повышенная влажность,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которую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обожает большинство комнатных растений, и много углекислого газа, которым они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дышат.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Цветы на кухне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73017"/>
            <a:ext cx="3872879" cy="28220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773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7"/>
            <a:ext cx="7528682" cy="4170070"/>
          </a:xfrm>
        </p:spPr>
        <p:txBody>
          <a:bodyPr>
            <a:normAutofit/>
          </a:bodyPr>
          <a:lstStyle/>
          <a:p>
            <a:pPr algn="just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Есть несколько правил, которых стоит придерживаться при размещении зеленых питомцев. Следует учесть размеры вашей кухни, ее освещенность и, конечно, расположение плиты и раковины. Брызги мыльной воды и чрезмерный жар духовки не вынесут никакие растения, даже самые стойкие.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рызги от раковины не выдержат даже самые стойкие цветы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958" y="3933056"/>
            <a:ext cx="3628628" cy="2346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06606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692697"/>
            <a:ext cx="7213532" cy="1080120"/>
          </a:xfrm>
        </p:spPr>
        <p:txBody>
          <a:bodyPr>
            <a:noAutofit/>
          </a:bodyPr>
          <a:lstStyle/>
          <a:p>
            <a:pPr lvl="0" fontAlgn="base">
              <a:lnSpc>
                <a:spcPct val="115000"/>
              </a:lnSpc>
              <a:spcBef>
                <a:spcPct val="20000"/>
              </a:spcBef>
            </a:pPr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Лучшие цветы для кухни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83568" y="1124744"/>
            <a:ext cx="7776863" cy="4662869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	</a:t>
            </a: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Какие же комнатные рас­тения лучше всего подходят для разведения на кухне? </a:t>
            </a:r>
          </a:p>
          <a:p>
            <a:pPr algn="just"/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Прежде всего это неприхот­ливый </a:t>
            </a:r>
            <a:r>
              <a:rPr lang="ru-RU" sz="32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хлорофитум</a:t>
            </a: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который </a:t>
            </a:r>
          </a:p>
          <a:p>
            <a:pPr algn="just"/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хорошо </a:t>
            </a: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hlinkClick r:id="rId2"/>
              </a:rPr>
              <a:t>очищает воздух</a:t>
            </a: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 является одним из </a:t>
            </a:r>
          </a:p>
          <a:p>
            <a:pPr algn="just"/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самых полезных </a:t>
            </a:r>
          </a:p>
          <a:p>
            <a:pPr algn="just"/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комнатных растений</a:t>
            </a: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hlinkClick r:id="rId3"/>
              </a:rPr>
              <a:t> </a:t>
            </a:r>
            <a:endParaRPr lang="ru-RU" sz="32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80928"/>
            <a:ext cx="3034531" cy="3516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967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380" y="836712"/>
            <a:ext cx="4018593" cy="1221370"/>
          </a:xfrm>
        </p:spPr>
        <p:txBody>
          <a:bodyPr>
            <a:normAutofit fontScale="90000"/>
          </a:bodyPr>
          <a:lstStyle/>
          <a:p>
            <a:r>
              <a:rPr lang="ru-RU" alt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Неплохо </a:t>
            </a:r>
            <a:r>
              <a:rPr lang="ru-RU" alt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чувствуют себя на кухне </a:t>
            </a:r>
            <a:r>
              <a:rPr lang="ru-RU" alt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бегонии,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267744" y="698213"/>
            <a:ext cx="22794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inherit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Рисунок 14" descr="Бегония на окне кухни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413" y="1324179"/>
            <a:ext cx="3095625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2324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 rot="10800000" flipV="1">
            <a:off x="4860031" y="4189693"/>
            <a:ext cx="360039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 же для украшения подойдут </a:t>
            </a:r>
            <a:r>
              <a:rPr kumimoji="0" lang="ru-RU" altLang="ru-RU" sz="32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каланхоэ</a:t>
            </a:r>
            <a:r>
              <a:rPr lang="ru-RU" alt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Рисунок 15" descr="Цветок каланхое на кухне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0" y="2324100"/>
            <a:ext cx="311467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3886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4403" y="980728"/>
            <a:ext cx="3818772" cy="132167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Хороший выбор — </a:t>
            </a:r>
            <a:r>
              <a:rPr lang="ru-RU" sz="32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зебрина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Гипоэстес на окне кухни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205" y="620688"/>
            <a:ext cx="3296816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Гиацинты на окне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600908"/>
            <a:ext cx="3960440" cy="34531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811205" y="3284984"/>
            <a:ext cx="3600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адовые </a:t>
            </a: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луковичные, как например, </a:t>
            </a:r>
            <a:r>
              <a:rPr lang="ru-RU" alt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гиацинты или </a:t>
            </a: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цикламены, </a:t>
            </a:r>
            <a:r>
              <a:rPr lang="ru-RU" alt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еще </a:t>
            </a: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успеть выгнать</a:t>
            </a: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 Новому году</a:t>
            </a:r>
            <a:r>
              <a:rPr lang="ru-RU" altLang="ru-RU" sz="2800" dirty="0">
                <a:solidFill>
                  <a:schemeClr val="accent1">
                    <a:lumMod val="50000"/>
                  </a:schemeClr>
                </a:solidFill>
                <a:latin typeface="inherit" charset="0"/>
                <a:ea typeface="Times New Roman" pitchFamily="18" charset="0"/>
                <a:cs typeface="Arial" pitchFamily="34" charset="0"/>
              </a:rPr>
              <a:t>.</a:t>
            </a:r>
            <a:endParaRPr lang="ru-RU" altLang="ru-RU" sz="2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Рисунок 18" descr="Цикламены к Новому Году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4736976" cy="462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838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15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632848" cy="1368152"/>
          </a:xfrm>
        </p:spPr>
        <p:txBody>
          <a:bodyPr>
            <a:normAutofit/>
          </a:bodyPr>
          <a:lstStyle/>
          <a:p>
            <a:pPr algn="just" fontAlgn="base">
              <a:lnSpc>
                <a:spcPts val="1560"/>
              </a:lnSpc>
              <a:spcAft>
                <a:spcPts val="0"/>
              </a:spcAft>
            </a:pPr>
            <a:r>
              <a:rPr lang="ru-RU" sz="3200" i="1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окошке чудесно смотрятся небольшие цветущие светолюбивые цветы</a:t>
            </a:r>
            <a:br>
              <a:rPr lang="ru-RU" sz="3200" i="1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3200" i="1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— </a:t>
            </a:r>
            <a:r>
              <a:rPr lang="ru-RU" sz="3200" i="1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нежные фиал­ки и праздничные азалии</a:t>
            </a:r>
            <a:r>
              <a:rPr lang="ru-RU" sz="3200" i="1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sz="3200" i="1" spc="1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Фиалка на окне кухни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20889"/>
            <a:ext cx="3672408" cy="3145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Азалия на кухне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564905"/>
            <a:ext cx="2665095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972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488832" cy="1440160"/>
          </a:xfrm>
        </p:spPr>
        <p:txBody>
          <a:bodyPr anchor="ctr">
            <a:normAutofit/>
          </a:bodyPr>
          <a:lstStyle/>
          <a:p>
            <a:pPr algn="just" fontAlgn="base">
              <a:lnSpc>
                <a:spcPts val="1560"/>
              </a:lnSpc>
              <a:spcAft>
                <a:spcPts val="0"/>
              </a:spcAft>
            </a:pPr>
            <a:r>
              <a:rPr lang="ru-RU" sz="3200" i="1" baseline="-2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Arial"/>
              </a:rPr>
              <a:t>	Замечательная </a:t>
            </a:r>
            <a:r>
              <a:rPr lang="ru-RU" sz="3200" i="1" baseline="-2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Arial"/>
              </a:rPr>
              <a:t>идея для кухни — скромный огородик на подоконнике. Посадите там декоративный перец</a:t>
            </a:r>
            <a:r>
              <a:rPr lang="ru-RU" sz="3200" i="1" baseline="-2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Arial"/>
              </a:rPr>
              <a:t>, или </a:t>
            </a:r>
            <a:r>
              <a:rPr lang="ru-RU" sz="3200" i="1" baseline="-2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Arial"/>
              </a:rPr>
              <a:t>разнообразную декоративную ароматную зелень — лук, петрушку, укроп и даже </a:t>
            </a:r>
            <a:r>
              <a:rPr lang="ru-RU" sz="3200" i="1" baseline="-2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Arial"/>
              </a:rPr>
              <a:t>базилик</a:t>
            </a:r>
            <a:r>
              <a:rPr lang="ru-RU" sz="3600" dirty="0"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3" name="Рисунок 2" descr="Декоративный перец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48879"/>
            <a:ext cx="3342000" cy="3672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Ароматная декоративная зелень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3479924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165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200800" cy="1728192"/>
          </a:xfrm>
        </p:spPr>
        <p:txBody>
          <a:bodyPr>
            <a:noAutofit/>
          </a:bodyPr>
          <a:lstStyle/>
          <a:p>
            <a:pPr algn="just"/>
            <a:r>
              <a:rPr lang="ru-RU" sz="3200" i="1" baseline="-18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Arial"/>
              </a:rPr>
              <a:t>	</a:t>
            </a:r>
            <a:r>
              <a:rPr lang="ru-RU" sz="3200" i="1" baseline="-18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Если </a:t>
            </a:r>
            <a:r>
              <a:rPr lang="ru-RU" sz="3200" i="1" baseline="-18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 вас маленькая кухня, то основными местами, где можно разместить цветы являются окна и стены. На окна не следует ставить большие растения, чтобы не сильно затемнять ее.</a:t>
            </a:r>
            <a:endParaRPr lang="ru-RU" sz="3200" i="1" baseline="-18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tvoyaizuminka.ru/wp-content/uploads/2012/11/zveti-na-kuxn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14587"/>
            <a:ext cx="5096966" cy="3606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974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6336704" cy="1296144"/>
          </a:xfrm>
        </p:spPr>
        <p:txBody>
          <a:bodyPr>
            <a:normAutofit/>
          </a:bodyPr>
          <a:lstStyle/>
          <a:p>
            <a:pPr algn="just" fontAlgn="base">
              <a:lnSpc>
                <a:spcPts val="1560"/>
              </a:lnSpc>
              <a:spcAft>
                <a:spcPts val="0"/>
              </a:spcAft>
            </a:pPr>
            <a:r>
              <a:rPr lang="ru-RU" sz="3200" i="1" baseline="-1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Arial"/>
              </a:rPr>
              <a:t>	Небольшие </a:t>
            </a:r>
            <a:r>
              <a:rPr lang="ru-RU" sz="3200" i="1" baseline="-1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/>
                <a:cs typeface="Arial"/>
              </a:rPr>
              <a:t>цветочные горшочки и кашпо с невысокими растениями вы можете расставить как на подоконнике, так и повесить сверху окна, используя декоративные подвески.</a:t>
            </a:r>
            <a:endParaRPr lang="ru-RU" sz="3200" i="1" baseline="-12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/>
              <a:cs typeface="Times New Roman"/>
            </a:endParaRPr>
          </a:p>
        </p:txBody>
      </p:sp>
      <p:pic>
        <p:nvPicPr>
          <p:cNvPr id="3" name="Рисунок 2" descr="http://tvoyaizuminka.ru/wp-content/uploads/2012/11/cveti-na-kyxannom-okn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6048672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871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776864" cy="1728192"/>
          </a:xfrm>
        </p:spPr>
        <p:txBody>
          <a:bodyPr>
            <a:noAutofit/>
          </a:bodyPr>
          <a:lstStyle/>
          <a:p>
            <a:pPr algn="just"/>
            <a:r>
              <a:rPr lang="ru-RU" sz="3200" baseline="-1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i="1" baseline="-1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Вьющиеся </a:t>
            </a:r>
            <a:r>
              <a:rPr lang="ru-RU" sz="3200" i="1" baseline="-1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растения, такие как традесканция, плющ, аспарагус, </a:t>
            </a:r>
            <a:r>
              <a:rPr lang="ru-RU" sz="3200" i="1" baseline="-1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циссус</a:t>
            </a:r>
            <a:r>
              <a:rPr lang="ru-RU" sz="3200" i="1" baseline="-1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(или как ее еще называют «березка») великолепно будут смотреться на стенах и верхних полках кухонной мебели. Причем неприхотливые традесканция и аспарагус будут неплохо себя чувствовать даже вблизи плиты.</a:t>
            </a:r>
          </a:p>
        </p:txBody>
      </p:sp>
      <p:pic>
        <p:nvPicPr>
          <p:cNvPr id="4" name="Рисунок 3" descr="http://tvoyaizuminka.ru/wp-content/uploads/2012/11/viygshievya-cveti-na-kyxn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2896"/>
            <a:ext cx="5616624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178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632848" cy="2376264"/>
          </a:xfrm>
        </p:spPr>
        <p:txBody>
          <a:bodyPr>
            <a:normAutofit fontScale="90000"/>
          </a:bodyPr>
          <a:lstStyle/>
          <a:p>
            <a:r>
              <a:rPr lang="ru-RU" sz="3600" i="1" baseline="-1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ru-RU" sz="3600" i="1" baseline="-1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baseline="-1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baseline="-1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baseline="-1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baseline="-1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baseline="-1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baseline="-1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baseline="-1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i="1" baseline="-10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3600" i="1" baseline="-10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вы являетесь счастливыми обладателями большой кухни, то на ее просторах будут хорошо смотреться высокие древовидные </a:t>
            </a:r>
            <a:r>
              <a:rPr lang="ru-RU" sz="3600" i="1" baseline="-10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растения, например</a:t>
            </a:r>
            <a:r>
              <a:rPr lang="ru-RU" sz="3600" i="1" baseline="-10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фикус Бенджамина, который можно разместить на полу в красивой напольной вазе или большой красивой кадке.</a:t>
            </a:r>
            <a:r>
              <a:rPr lang="ru-RU" baseline="-10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baseline="-100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baseline="-10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 descr="http://tvoyaizuminka.ru/wp-content/uploads/2012/11/fikys-bendgamina-na-kyxn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2896"/>
            <a:ext cx="6264696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323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voyaizuminka.ru/wp-content/uploads/2012/11/vicokoe-rastenie-v-napolnoi-vaz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5"/>
            <a:ext cx="7704856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5850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920880" cy="1224136"/>
          </a:xfrm>
        </p:spPr>
        <p:txBody>
          <a:bodyPr>
            <a:normAutofit/>
          </a:bodyPr>
          <a:lstStyle/>
          <a:p>
            <a:r>
              <a:rPr lang="ru-RU" sz="3200" i="1" baseline="-14000" dirty="0" smtClean="0">
                <a:latin typeface="Times New Roman" panose="02020603050405020304" pitchFamily="18" charset="0"/>
              </a:rPr>
              <a:t>	</a:t>
            </a:r>
            <a:r>
              <a:rPr lang="ru-RU" sz="3600" i="1" baseline="-1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</a:rPr>
              <a:t>Очень интересное декораторское решение это использование под цветочные горшки старую посуду, заварочные чайники, бокалы и т. п.  </a:t>
            </a:r>
            <a:endParaRPr lang="ru-RU" sz="3600" i="1" baseline="-1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Рисунок 2" descr="http://tvoyaizuminka.ru/wp-content/uploads/2012/11/cvetok-v-zavarnom-chainik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3857625" cy="414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tvoyaizuminka.ru/wp-content/uploads/2012/11/rasteniya-viracshenie-v-starom-farfor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60848"/>
            <a:ext cx="3522737" cy="41230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697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икус Бенджамина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095" y="2204864"/>
            <a:ext cx="3084066" cy="35566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83568" y="620687"/>
            <a:ext cx="446449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Фикус Бенджамина</a:t>
            </a:r>
          </a:p>
          <a:p>
            <a:pPr algn="just"/>
            <a:endParaRPr lang="ru-RU" sz="20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Любит яркий свет. Требует обильного полива и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положительно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реагирует на удобрения. Растет быстро. Однако, выращивая фикус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Бенджамина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стоит всегда помнить о его естественных размерах (до 20 метров) и не увлекаться пересадкой в большие горшки. Размножают его стеблевыми черенками. Великолепно дает корни в воде. Не стоит размещать его на окне, так как при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проветривании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морозный воздух может нанести растению вред. Следует также позаботиться о дополнительном освещении.</a:t>
            </a:r>
          </a:p>
        </p:txBody>
      </p:sp>
    </p:spTree>
    <p:extLst>
      <p:ext uri="{BB962C8B-B14F-4D97-AF65-F5344CB8AC3E}">
        <p14:creationId xmlns:p14="http://schemas.microsoft.com/office/powerpoint/2010/main" val="245463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ерец декоративный на кухне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0848"/>
            <a:ext cx="3672408" cy="367240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11560" y="692697"/>
            <a:ext cx="417646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Декоративный перец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неприхотлив, относительно теневынослив. Любит яркий рассеянный свет, а также летние «прогулки» на балконе. Своими разноцветными плодами растение напоминает праздничный фейерверк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будет весь год радовать вас яркими красочными плодами. Размножается стеблевыми черенками, полив обильный, зимой умеренный. Не следует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допускать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переувлажнения и пересыхания почвы растения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58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Хлорофитум на кухне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52" y="2132856"/>
            <a:ext cx="3434144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539552" y="692696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Хлорофитум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выносливое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растение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может существовать и в холодной, и в теплой комнате, не боится сухого воздуха. Осторожно нужно ухаживать за листьями </a:t>
            </a:r>
            <a:r>
              <a:rPr lang="ru-RU" sz="24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хлорофитума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они очень ломкие, легко надламываются и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поникают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растение теряет свою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привлекательность, а также любит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опрыскивание особенно в отопительный сезон. Размножается дочерними розетками.</a:t>
            </a:r>
          </a:p>
        </p:txBody>
      </p:sp>
    </p:spTree>
    <p:extLst>
      <p:ext uri="{BB962C8B-B14F-4D97-AF65-F5344CB8AC3E}">
        <p14:creationId xmlns:p14="http://schemas.microsoft.com/office/powerpoint/2010/main" val="295261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848872" cy="566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96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384666" cy="2376264"/>
          </a:xfrm>
        </p:spPr>
        <p:txBody>
          <a:bodyPr>
            <a:noAutofit/>
          </a:bodyPr>
          <a:lstStyle/>
          <a:p>
            <a:pPr algn="just"/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 и в завершении своей презентации хочу заметить озеленение кухни ваш выбор и если у вас нет времени, то вы можете наклеить вот такие весёлые обои.</a:t>
            </a:r>
            <a:endParaRPr lang="ru-RU" sz="32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36912"/>
            <a:ext cx="3627437" cy="362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40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412776"/>
            <a:ext cx="7024744" cy="1143000"/>
          </a:xfrm>
        </p:spPr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84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275</TotalTime>
  <Words>385</Words>
  <Application>Microsoft Office PowerPoint</Application>
  <PresentationFormat>Экран (4:3)</PresentationFormat>
  <Paragraphs>40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Остин</vt:lpstr>
      <vt:lpstr>Озеленение интерьера кухни</vt:lpstr>
      <vt:lpstr>Кухня – это помещение в доме где человек готовит и употребляет пищу.</vt:lpstr>
      <vt:lpstr> Как известно, что большую часть времени мы проводим на кухне.  И как же нам облагородить и в тоже время не загромоздить это и без того небольшое помещение. В своей презентации я хочу рассказать о пользе цветов и растений  на кухне. </vt:lpstr>
      <vt:lpstr>Люди делятся на несколько групп, на тех кто любит цветы, на тех кто их не любит и на тех кому безразлично есть ли цветы или нет. Хочу отметить, что большая часть людей не откажутся от полезных растений.</vt:lpstr>
      <vt:lpstr>Вопреки распространенному заблуждению представители флоры на кухне чувствуют себя неплохо — там повышенная влажность, которую обожает большинство комнатных растений, и много углекислого газа, которым они дышат.</vt:lpstr>
      <vt:lpstr>Есть несколько правил, которых стоит придерживаться при размещении зеленых питомцев. Следует учесть размеры вашей кухни, ее освещенность и, конечно, расположение плиты и раковины. Брызги мыльной воды и чрезмерный жар духовки не вынесут никакие растения, даже самые стойкие.</vt:lpstr>
      <vt:lpstr>Лучшие цветы для кухни </vt:lpstr>
      <vt:lpstr> Неплохо чувствуют себя на кухне бегонии,</vt:lpstr>
      <vt:lpstr>Хороший выбор — зебрина.</vt:lpstr>
      <vt:lpstr>Презентация PowerPoint</vt:lpstr>
      <vt:lpstr>На окошке чудесно смотрятся небольшие цветущие светолюбивые цветы — нежные фиал­ки и праздничные азалии.</vt:lpstr>
      <vt:lpstr> Замечательная идея для кухни — скромный огородик на подоконнике. Посадите там декоративный перец, или разнообразную декоративную ароматную зелень — лук, петрушку, укроп и даже базилик </vt:lpstr>
      <vt:lpstr> Если у вас маленькая кухня, то основными местами, где можно разместить цветы являются окна и стены. На окна не следует ставить большие растения, чтобы не сильно затемнять ее.</vt:lpstr>
      <vt:lpstr> Небольшие цветочные горшочки и кашпо с невысокими растениями вы можете расставить как на подоконнике, так и повесить сверху окна, используя декоративные подвески.</vt:lpstr>
      <vt:lpstr> Вьющиеся растения, такие как традесканция, плющ, аспарагус, циссус (или как ее еще называют «березка») великолепно будут смотреться на стенах и верхних полках кухонной мебели. Причем неприхотливые традесканция и аспарагус будут неплохо себя чувствовать даже вблизи плиты.</vt:lpstr>
      <vt:lpstr>      Если же вы являетесь счастливыми обладателями большой кухни, то на ее просторах будут хорошо смотреться высокие древовидные растения, например, фикус Бенджамина, который можно разместить на полу в красивой напольной вазе или большой красивой кадке. </vt:lpstr>
      <vt:lpstr>Презентация PowerPoint</vt:lpstr>
      <vt:lpstr> Очень интересное декораторское решение это использование под цветочные горшки старую посуду, заварочные чайники, бокалы и т. п.  </vt:lpstr>
      <vt:lpstr>Презентация PowerPoint</vt:lpstr>
      <vt:lpstr>Презентация PowerPoint</vt:lpstr>
      <vt:lpstr>Презентация PowerPoint</vt:lpstr>
      <vt:lpstr>Презентация PowerPoint</vt:lpstr>
      <vt:lpstr>Ну и в завершении своей презентации хочу заметить озеленение кухни ваш выбор и если у вас нет времени, то вы можете наклеить вот такие весёлые обои.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Озеленение интерьера кухни</dc:title>
  <dc:creator>Snow</dc:creator>
  <cp:lastModifiedBy>Катюня</cp:lastModifiedBy>
  <cp:revision>26</cp:revision>
  <dcterms:created xsi:type="dcterms:W3CDTF">2016-04-14T14:40:41Z</dcterms:created>
  <dcterms:modified xsi:type="dcterms:W3CDTF">2017-11-15T15:37:07Z</dcterms:modified>
</cp:coreProperties>
</file>