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4CA7C-469A-4C9B-A050-88B962C2E2C6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5A747-B2F2-4237-AE32-1BE5B9D33A2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95A747-B2F2-4237-AE32-1BE5B9D33A23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DE9-7BCE-47D8-88A1-DCEEA9DA0225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F016-4370-442E-9BF9-442DFDF739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DE9-7BCE-47D8-88A1-DCEEA9DA0225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F016-4370-442E-9BF9-442DFDF739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DE9-7BCE-47D8-88A1-DCEEA9DA0225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F016-4370-442E-9BF9-442DFDF739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DE9-7BCE-47D8-88A1-DCEEA9DA0225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F016-4370-442E-9BF9-442DFDF739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DE9-7BCE-47D8-88A1-DCEEA9DA0225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F016-4370-442E-9BF9-442DFDF739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DE9-7BCE-47D8-88A1-DCEEA9DA0225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F016-4370-442E-9BF9-442DFDF739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DE9-7BCE-47D8-88A1-DCEEA9DA0225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F016-4370-442E-9BF9-442DFDF739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DE9-7BCE-47D8-88A1-DCEEA9DA0225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F016-4370-442E-9BF9-442DFDF739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DE9-7BCE-47D8-88A1-DCEEA9DA0225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F016-4370-442E-9BF9-442DFDF739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DE9-7BCE-47D8-88A1-DCEEA9DA0225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F016-4370-442E-9BF9-442DFDF739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9ADE9-7BCE-47D8-88A1-DCEEA9DA0225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3F016-4370-442E-9BF9-442DFDF739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9ADE9-7BCE-47D8-88A1-DCEEA9DA0225}" type="datetimeFigureOut">
              <a:rPr lang="ru-RU" smtClean="0"/>
              <a:t>13.11.2015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3F016-4370-442E-9BF9-442DFDF7397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52450" y="1238250"/>
            <a:ext cx="8591550" cy="800100"/>
          </a:xfrm>
        </p:spPr>
        <p:txBody>
          <a:bodyPr/>
          <a:lstStyle/>
          <a:p>
            <a:r>
              <a:rPr lang="ru-RU" dirty="0" smtClean="0"/>
              <a:t>Мир, в котором мы живем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143000" y="2305050"/>
            <a:ext cx="7543800" cy="3821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Если путь твой к познанию Мира ведет-</a:t>
            </a:r>
          </a:p>
          <a:p>
            <a:pPr>
              <a:buNone/>
            </a:pPr>
            <a:r>
              <a:rPr lang="ru-RU" dirty="0" smtClean="0"/>
              <a:t>Как бы ни был он долог и труден- </a:t>
            </a:r>
          </a:p>
          <a:p>
            <a:pPr>
              <a:buNone/>
            </a:pPr>
            <a:r>
              <a:rPr lang="ru-RU" dirty="0" smtClean="0"/>
              <a:t>Вперед!</a:t>
            </a:r>
          </a:p>
          <a:p>
            <a:pPr>
              <a:buNone/>
            </a:pPr>
            <a:endParaRPr lang="ru-RU" dirty="0" smtClean="0"/>
          </a:p>
          <a:p>
            <a:pPr algn="r">
              <a:buNone/>
            </a:pPr>
            <a:r>
              <a:rPr lang="ru-RU" dirty="0" smtClean="0"/>
              <a:t>                                                               (Фирдоуси)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9664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загадка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2647950" y="1600200"/>
            <a:ext cx="603885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Посмотри, мой милый друг.</a:t>
            </a:r>
          </a:p>
          <a:p>
            <a:pPr>
              <a:buNone/>
            </a:pPr>
            <a:r>
              <a:rPr lang="ru-RU" dirty="0" smtClean="0"/>
              <a:t>Что находится вокруг? </a:t>
            </a:r>
          </a:p>
          <a:p>
            <a:pPr>
              <a:buNone/>
            </a:pPr>
            <a:r>
              <a:rPr lang="ru-RU" dirty="0" smtClean="0"/>
              <a:t>Небо светло- голубое</a:t>
            </a:r>
          </a:p>
          <a:p>
            <a:pPr>
              <a:buNone/>
            </a:pPr>
            <a:r>
              <a:rPr lang="ru-RU" dirty="0" smtClean="0"/>
              <a:t>Солнце светит золотое,</a:t>
            </a:r>
          </a:p>
          <a:p>
            <a:pPr>
              <a:buNone/>
            </a:pPr>
            <a:r>
              <a:rPr lang="ru-RU" dirty="0" smtClean="0"/>
              <a:t>Поле, речка и трава.</a:t>
            </a:r>
          </a:p>
          <a:p>
            <a:pPr>
              <a:buNone/>
            </a:pPr>
            <a:r>
              <a:rPr lang="ru-RU" dirty="0" smtClean="0"/>
              <a:t>Горы, воздух и листва.</a:t>
            </a:r>
          </a:p>
          <a:p>
            <a:pPr>
              <a:buNone/>
            </a:pPr>
            <a:r>
              <a:rPr lang="ru-RU" dirty="0" smtClean="0"/>
              <a:t>Птицы, звери и леса,</a:t>
            </a:r>
          </a:p>
          <a:p>
            <a:pPr>
              <a:buNone/>
            </a:pPr>
            <a:r>
              <a:rPr lang="ru-RU" dirty="0" smtClean="0"/>
              <a:t>Гром, туманы и роса.</a:t>
            </a:r>
          </a:p>
          <a:p>
            <a:pPr>
              <a:buNone/>
            </a:pPr>
            <a:r>
              <a:rPr lang="ru-RU" dirty="0" smtClean="0"/>
              <a:t>Человек и время года.</a:t>
            </a:r>
          </a:p>
          <a:p>
            <a:pPr>
              <a:buNone/>
            </a:pPr>
            <a:r>
              <a:rPr lang="ru-RU" dirty="0" smtClean="0"/>
              <a:t>Это все вокруг-…………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1. Может ли неживое стать живым? А живое умереть, стать неживым?</a:t>
            </a:r>
          </a:p>
          <a:p>
            <a:r>
              <a:rPr lang="ru-RU" dirty="0" smtClean="0"/>
              <a:t>Как связаны между собой мир живой и неживой природы?</a:t>
            </a:r>
          </a:p>
          <a:p>
            <a:r>
              <a:rPr lang="ru-RU" dirty="0" smtClean="0"/>
              <a:t>Могут ли живые существа обойтись без неживых?</a:t>
            </a:r>
          </a:p>
          <a:p>
            <a:r>
              <a:rPr lang="ru-RU" dirty="0" smtClean="0"/>
              <a:t>Что такое явления природы?</a:t>
            </a:r>
          </a:p>
          <a:p>
            <a:r>
              <a:rPr lang="ru-RU" dirty="0" smtClean="0"/>
              <a:t>Как человек влияет на изменение облика Земли?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Природа: живая и неживая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047" y="1137341"/>
            <a:ext cx="4489953" cy="4874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2000" y="1276539"/>
            <a:ext cx="4309450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Земля – уникальная планета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305331" y="2149137"/>
            <a:ext cx="2851842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Почему?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572000" y="3275010"/>
            <a:ext cx="430945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Земля – единственная планета, на которой ученым удалось обнаружить жизнь.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90011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0777" y="140015"/>
            <a:ext cx="2955956" cy="2216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56029" y="140016"/>
            <a:ext cx="3316222" cy="2213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0778" y="2467872"/>
            <a:ext cx="2958382" cy="1850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86622" y="140015"/>
            <a:ext cx="2246926" cy="2216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72251" y="4429393"/>
            <a:ext cx="2342875" cy="1757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0777" y="4429394"/>
            <a:ext cx="2342873" cy="1757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72537" y="2467872"/>
            <a:ext cx="2961011" cy="1850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338245" y="2467872"/>
            <a:ext cx="2467509" cy="1850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57244" y="4429393"/>
            <a:ext cx="2815293" cy="1757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24464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/>
              <a:t>Общие черты живых организмов</a:t>
            </a:r>
            <a:endParaRPr lang="ru-RU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262550" y="1195057"/>
            <a:ext cx="412838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Каждый живой организм: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80657" y="2087075"/>
            <a:ext cx="4110273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Питается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80657" y="2728362"/>
            <a:ext cx="4110273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Растёт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80657" y="3369649"/>
            <a:ext cx="4110273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Дышит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80657" y="4010936"/>
            <a:ext cx="4110273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Размножается</a:t>
            </a:r>
            <a:endParaRPr lang="ru-RU" sz="24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98750" y="875629"/>
            <a:ext cx="2562130" cy="174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98750" y="2728582"/>
            <a:ext cx="2562130" cy="181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96704" y="4652223"/>
            <a:ext cx="2824682" cy="1878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41168" y="4652223"/>
            <a:ext cx="2819712" cy="1878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73834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059255"/>
          </a:xfrm>
        </p:spPr>
        <p:txBody>
          <a:bodyPr/>
          <a:lstStyle/>
          <a:p>
            <a:r>
              <a:rPr lang="ru-RU" sz="4000" dirty="0" smtClean="0"/>
              <a:t>Дополните схему и приведите примеры</a:t>
            </a:r>
            <a:endParaRPr lang="ru-RU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3137025" y="1059254"/>
            <a:ext cx="2869949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Природа</a:t>
            </a:r>
            <a:endParaRPr lang="ru-RU" sz="2400" dirty="0"/>
          </a:p>
        </p:txBody>
      </p:sp>
      <p:cxnSp>
        <p:nvCxnSpPr>
          <p:cNvPr id="10" name="Прямая со стрелкой 9"/>
          <p:cNvCxnSpPr>
            <a:stCxn id="8" idx="2"/>
            <a:endCxn id="16" idx="0"/>
          </p:cNvCxnSpPr>
          <p:nvPr/>
        </p:nvCxnSpPr>
        <p:spPr>
          <a:xfrm flipH="1">
            <a:off x="2014723" y="1520919"/>
            <a:ext cx="2557277" cy="3078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8" idx="2"/>
            <a:endCxn id="17" idx="0"/>
          </p:cNvCxnSpPr>
          <p:nvPr/>
        </p:nvCxnSpPr>
        <p:spPr>
          <a:xfrm>
            <a:off x="4572000" y="1520919"/>
            <a:ext cx="2497074" cy="3078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90777" y="1828799"/>
            <a:ext cx="3647892" cy="25423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______________________ природа: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______________________________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______________________________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______________________________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______________________________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______________________________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245128" y="1828799"/>
            <a:ext cx="3647892" cy="254236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______________________ природа: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______________________________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______________________________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______________________________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______________________________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______________________________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190777" y="4626321"/>
            <a:ext cx="8702243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В тексте параграфа найдите ответ на вопрос: как связаны объекты живой и неживой природы.</a:t>
            </a:r>
            <a:endParaRPr lang="ru-RU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1" y="4540019"/>
            <a:ext cx="9144000" cy="101566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Объекты неживой природы являются средой обитания живых организмов. Они изменяют и дополняют друг друга. И вместе создают уникальную, разнообразную и неповторимую по красоте природу Земли.</a:t>
            </a:r>
            <a:endParaRPr lang="ru-RU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1031700" y="191933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Живая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17653" y="1889190"/>
            <a:ext cx="1107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Неживая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426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Явления природы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90777" y="860079"/>
            <a:ext cx="8690673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Процессы, происходящие в природе и изменяющие её, называют </a:t>
            </a:r>
            <a:r>
              <a:rPr lang="ru-RU" sz="2400" b="1" u="sng" dirty="0" smtClean="0"/>
              <a:t>явлениями природы.</a:t>
            </a:r>
            <a:endParaRPr lang="ru-RU" sz="2400" b="1" u="sng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7" y="1805456"/>
            <a:ext cx="2479996" cy="1840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64553" y="3781206"/>
            <a:ext cx="2747612" cy="1817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19250" y="1805455"/>
            <a:ext cx="2770423" cy="1839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0777" y="3781206"/>
            <a:ext cx="2908242" cy="1817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38151" y="1805455"/>
            <a:ext cx="2943299" cy="1839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72346" y="3781206"/>
            <a:ext cx="1742576" cy="1270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322070" y="4426203"/>
            <a:ext cx="1559380" cy="1172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190777" y="5802787"/>
            <a:ext cx="8690673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Разделите явления, представленные на фотографиях на 2 группы.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1933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1677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Явления природы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7" y="1163803"/>
            <a:ext cx="2479996" cy="1840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857147" y="1167192"/>
            <a:ext cx="2747612" cy="1817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50471" y="3706580"/>
            <a:ext cx="2770423" cy="1839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0777" y="3706580"/>
            <a:ext cx="2908242" cy="1817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38151" y="1163802"/>
            <a:ext cx="2943299" cy="1839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72346" y="3706580"/>
            <a:ext cx="1742576" cy="1270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322070" y="4351577"/>
            <a:ext cx="1559380" cy="1172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90777" y="670783"/>
            <a:ext cx="8690673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1 группа: явления </a:t>
            </a:r>
            <a:r>
              <a:rPr lang="ru-RU" b="1" u="sng" dirty="0" smtClean="0"/>
              <a:t>физические</a:t>
            </a:r>
            <a:r>
              <a:rPr lang="ru-RU" dirty="0" smtClean="0"/>
              <a:t>, происходят в неживой природе.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90776" y="3215776"/>
            <a:ext cx="8690673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2 группа: явления </a:t>
            </a:r>
            <a:r>
              <a:rPr lang="ru-RU" b="1" u="sng" dirty="0" smtClean="0"/>
              <a:t>биологические</a:t>
            </a:r>
            <a:r>
              <a:rPr lang="ru-RU" dirty="0" smtClean="0"/>
              <a:t>, происходят в живой природе.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90776" y="5748950"/>
            <a:ext cx="8690673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Какие еще явления природы вам приходилось наблюдать?</a:t>
            </a:r>
            <a:endParaRPr lang="ru-RU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190776" y="2755682"/>
            <a:ext cx="2479997" cy="36839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Молния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2857147" y="2753184"/>
            <a:ext cx="2747612" cy="36839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Метель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5938151" y="2753184"/>
            <a:ext cx="2933986" cy="36839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Туман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190775" y="5297841"/>
            <a:ext cx="2908244" cy="36839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Листопад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3250471" y="5291671"/>
            <a:ext cx="2770423" cy="36839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Цветение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6172346" y="5270838"/>
            <a:ext cx="2699791" cy="36839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Линька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1176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Человек на Земле</a:t>
            </a:r>
            <a:endParaRPr lang="ru-RU" dirty="0"/>
          </a:p>
        </p:txBody>
      </p:sp>
      <p:pic>
        <p:nvPicPr>
          <p:cNvPr id="9" name="Picture 2" descr="http://www.syl.ru/misc/i/ai/75439/1027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961" y="1172966"/>
            <a:ext cx="3074175" cy="2040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69042" y="1172966"/>
            <a:ext cx="2577011" cy="2040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960" y="3366893"/>
            <a:ext cx="3074175" cy="2305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56959" y="1172966"/>
            <a:ext cx="3063264" cy="2040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69042" y="3366893"/>
            <a:ext cx="3074176" cy="2305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54126" y="3366893"/>
            <a:ext cx="2551646" cy="2305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5034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dirty="0" smtClean="0"/>
              <a:t>Человек на Земле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28" y="1000108"/>
            <a:ext cx="6215107" cy="518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758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Творческое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Нарисуйте картинку с одним из природных явлений. Сопроводите рисунок соответствующим названием или текстом загадки.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900" y="1600200"/>
            <a:ext cx="8699500" cy="4525963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Прочитать текст на стр. 3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Выучить ­­­§1, стр. 4 – 10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Знать определение понятия «явления природы»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ru-RU" dirty="0" smtClean="0"/>
              <a:t>По желанию: составьте описание явления природы, которое вам приходилось наблюдать.</a:t>
            </a:r>
          </a:p>
        </p:txBody>
      </p:sp>
    </p:spTree>
    <p:extLst>
      <p:ext uri="{BB962C8B-B14F-4D97-AF65-F5344CB8AC3E}">
        <p14:creationId xmlns:p14="http://schemas.microsoft.com/office/powerpoint/2010/main" xmlns="" val="410392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 узнали на уроке?</a:t>
            </a:r>
          </a:p>
          <a:p>
            <a:r>
              <a:rPr lang="ru-RU" dirty="0" smtClean="0"/>
              <a:t>Чему научились?</a:t>
            </a:r>
          </a:p>
          <a:p>
            <a:r>
              <a:rPr lang="ru-RU" dirty="0" smtClean="0"/>
              <a:t>В чем испытали затруднения?</a:t>
            </a:r>
            <a:endParaRPr lang="ru-RU" smtClean="0"/>
          </a:p>
          <a:p>
            <a:pPr>
              <a:buNone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369</Words>
  <Application>Microsoft Office PowerPoint</Application>
  <PresentationFormat>Экран (4:3)</PresentationFormat>
  <Paragraphs>78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Мир, в котором мы живем</vt:lpstr>
      <vt:lpstr>загадка</vt:lpstr>
      <vt:lpstr>Вопросы:</vt:lpstr>
      <vt:lpstr>Природа: живая и неживая</vt:lpstr>
      <vt:lpstr>Слайд 5</vt:lpstr>
      <vt:lpstr>Общие черты живых организмов</vt:lpstr>
      <vt:lpstr>Дополните схему и приведите примеры</vt:lpstr>
      <vt:lpstr>Явления природы</vt:lpstr>
      <vt:lpstr>Явления природы</vt:lpstr>
      <vt:lpstr>Человек на Земле</vt:lpstr>
      <vt:lpstr>Человек на Земле</vt:lpstr>
      <vt:lpstr>Творческое задание</vt:lpstr>
      <vt:lpstr>Домашнее задание</vt:lpstr>
      <vt:lpstr>рефлексия</vt:lpstr>
    </vt:vector>
  </TitlesOfParts>
  <Company>Школа №78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Мир, в котором мы живем</dc:title>
  <dc:creator>Юрий Алексеевич</dc:creator>
  <cp:lastModifiedBy>Юрий Алексеевич</cp:lastModifiedBy>
  <cp:revision>1</cp:revision>
  <dcterms:created xsi:type="dcterms:W3CDTF">2015-11-13T17:36:06Z</dcterms:created>
  <dcterms:modified xsi:type="dcterms:W3CDTF">2015-11-13T17:40:51Z</dcterms:modified>
</cp:coreProperties>
</file>