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2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FB0A-6660-494A-8743-F23F4009E6E4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0B14-FCB6-40B6-9004-059385E32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379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FB0A-6660-494A-8743-F23F4009E6E4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0B14-FCB6-40B6-9004-059385E32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22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FB0A-6660-494A-8743-F23F4009E6E4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0B14-FCB6-40B6-9004-059385E32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57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FB0A-6660-494A-8743-F23F4009E6E4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0B14-FCB6-40B6-9004-059385E32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395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FB0A-6660-494A-8743-F23F4009E6E4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0B14-FCB6-40B6-9004-059385E32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025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FB0A-6660-494A-8743-F23F4009E6E4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0B14-FCB6-40B6-9004-059385E32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924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FB0A-6660-494A-8743-F23F4009E6E4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0B14-FCB6-40B6-9004-059385E32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094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FB0A-6660-494A-8743-F23F4009E6E4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0B14-FCB6-40B6-9004-059385E32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90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FB0A-6660-494A-8743-F23F4009E6E4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0B14-FCB6-40B6-9004-059385E32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800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FB0A-6660-494A-8743-F23F4009E6E4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0B14-FCB6-40B6-9004-059385E32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70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FB0A-6660-494A-8743-F23F4009E6E4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0B14-FCB6-40B6-9004-059385E32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992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FFB0A-6660-494A-8743-F23F4009E6E4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50B14-FCB6-40B6-9004-059385E32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41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7907"/>
            <a:ext cx="12192000" cy="807381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7072438" y="601981"/>
            <a:ext cx="4251960" cy="1630680"/>
          </a:xfrm>
          <a:prstGeom prst="roundRect">
            <a:avLst/>
          </a:prstGeom>
          <a:solidFill>
            <a:schemeClr val="accent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90305" y="4415998"/>
            <a:ext cx="4251960" cy="1630680"/>
          </a:xfrm>
          <a:prstGeom prst="roundRect">
            <a:avLst/>
          </a:prstGeom>
          <a:solidFill>
            <a:schemeClr val="accent6">
              <a:lumMod val="40000"/>
              <a:lumOff val="60000"/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46774" y="642838"/>
            <a:ext cx="4251960" cy="1630680"/>
          </a:xfrm>
          <a:prstGeom prst="roundRect">
            <a:avLst/>
          </a:prstGeom>
          <a:solidFill>
            <a:schemeClr val="accent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15446" y="1042680"/>
            <a:ext cx="3514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46259" y="601981"/>
            <a:ext cx="37605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t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</a:t>
            </a:r>
          </a:p>
          <a:p>
            <a:pPr algn="ctr"/>
            <a:r>
              <a:rPr lang="tt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7955" y="4815840"/>
            <a:ext cx="23166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Двойная стрелка вверх/вниз 14"/>
          <p:cNvSpPr/>
          <p:nvPr/>
        </p:nvSpPr>
        <p:spPr>
          <a:xfrm rot="2721301">
            <a:off x="7335194" y="2248422"/>
            <a:ext cx="899070" cy="2320498"/>
          </a:xfrm>
          <a:prstGeom prst="upDownArrow">
            <a:avLst/>
          </a:prstGeom>
          <a:solidFill>
            <a:srgbClr val="FF000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Двойная стрелка вверх/вниз 15"/>
          <p:cNvSpPr/>
          <p:nvPr/>
        </p:nvSpPr>
        <p:spPr>
          <a:xfrm rot="18852237">
            <a:off x="4014854" y="2203608"/>
            <a:ext cx="899070" cy="2320498"/>
          </a:xfrm>
          <a:prstGeom prst="upDownArrow">
            <a:avLst/>
          </a:prstGeom>
          <a:solidFill>
            <a:srgbClr val="FF000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справка 16">
            <a:hlinkClick r:id="" action="ppaction://noaction" highlightClick="1"/>
          </p:cNvPr>
          <p:cNvSpPr/>
          <p:nvPr/>
        </p:nvSpPr>
        <p:spPr>
          <a:xfrm>
            <a:off x="5574792" y="2366255"/>
            <a:ext cx="1042416" cy="1042416"/>
          </a:xfrm>
          <a:prstGeom prst="actionButtonHelp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96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230" y="-731765"/>
            <a:ext cx="12903200" cy="860213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797382" y="874486"/>
            <a:ext cx="4920343" cy="5109028"/>
          </a:xfrm>
          <a:prstGeom prst="rect">
            <a:avLst/>
          </a:prstGeom>
          <a:solidFill>
            <a:schemeClr val="bg2">
              <a:lumMod val="90000"/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61960" y="4119008"/>
            <a:ext cx="4251960" cy="1630680"/>
          </a:xfrm>
          <a:prstGeom prst="roundRect">
            <a:avLst/>
          </a:prstGeom>
          <a:solidFill>
            <a:schemeClr val="accent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65185" y="1183495"/>
            <a:ext cx="4251960" cy="1630680"/>
          </a:xfrm>
          <a:prstGeom prst="roundRect">
            <a:avLst/>
          </a:prstGeom>
          <a:solidFill>
            <a:schemeClr val="accent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433857" y="1583337"/>
            <a:ext cx="3514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35781" y="4119008"/>
            <a:ext cx="37605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t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</a:t>
            </a:r>
          </a:p>
          <a:p>
            <a:pPr algn="ctr"/>
            <a:r>
              <a:rPr lang="tt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Двойная стрелка вверх/вниз 14"/>
          <p:cNvSpPr/>
          <p:nvPr/>
        </p:nvSpPr>
        <p:spPr>
          <a:xfrm>
            <a:off x="5741630" y="2814175"/>
            <a:ext cx="899070" cy="1243813"/>
          </a:xfrm>
          <a:prstGeom prst="upDownArrow">
            <a:avLst/>
          </a:prstGeom>
          <a:solidFill>
            <a:srgbClr val="FF000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справка 16">
            <a:hlinkClick r:id="" action="ppaction://noaction" highlightClick="1"/>
          </p:cNvPr>
          <p:cNvSpPr/>
          <p:nvPr/>
        </p:nvSpPr>
        <p:spPr>
          <a:xfrm>
            <a:off x="4798868" y="3052262"/>
            <a:ext cx="754743" cy="690824"/>
          </a:xfrm>
          <a:prstGeom prst="actionButtonHelp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80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-797587"/>
            <a:ext cx="13258800" cy="88392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02639" y="711198"/>
            <a:ext cx="11297475" cy="2510973"/>
          </a:xfrm>
          <a:prstGeom prst="rect">
            <a:avLst/>
          </a:prstGeom>
          <a:solidFill>
            <a:schemeClr val="bg2">
              <a:lumMod val="90000"/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20996" y="1082967"/>
            <a:ext cx="4251960" cy="1630680"/>
          </a:xfrm>
          <a:prstGeom prst="roundRect">
            <a:avLst/>
          </a:prstGeom>
          <a:solidFill>
            <a:schemeClr val="accent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0442" y="1020207"/>
            <a:ext cx="4251960" cy="1630680"/>
          </a:xfrm>
          <a:prstGeom prst="roundRect">
            <a:avLst/>
          </a:prstGeom>
          <a:solidFill>
            <a:schemeClr val="accent1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39114" y="1420049"/>
            <a:ext cx="3514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94817" y="1082967"/>
            <a:ext cx="37605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t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</a:t>
            </a:r>
          </a:p>
          <a:p>
            <a:pPr algn="ctr"/>
            <a:r>
              <a:rPr lang="tt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Двойная стрелка вверх/вниз 14"/>
          <p:cNvSpPr/>
          <p:nvPr/>
        </p:nvSpPr>
        <p:spPr>
          <a:xfrm>
            <a:off x="5596492" y="3383926"/>
            <a:ext cx="899070" cy="1243813"/>
          </a:xfrm>
          <a:prstGeom prst="upDownArrow">
            <a:avLst/>
          </a:prstGeom>
          <a:solidFill>
            <a:srgbClr val="FF000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справка 16">
            <a:hlinkClick r:id="" action="ppaction://noaction" highlightClick="1"/>
          </p:cNvPr>
          <p:cNvSpPr/>
          <p:nvPr/>
        </p:nvSpPr>
        <p:spPr>
          <a:xfrm>
            <a:off x="4653730" y="3622013"/>
            <a:ext cx="754743" cy="690824"/>
          </a:xfrm>
          <a:prstGeom prst="actionButtonHelp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70020" y="4712679"/>
            <a:ext cx="4251960" cy="1630680"/>
          </a:xfrm>
          <a:prstGeom prst="roundRect">
            <a:avLst/>
          </a:prstGeom>
          <a:solidFill>
            <a:srgbClr val="FFFF00">
              <a:alpha val="8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937670" y="5112521"/>
            <a:ext cx="25753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88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7660"/>
            <a:ext cx="12192000" cy="888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08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652" y="1969730"/>
            <a:ext cx="2964696" cy="28895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43" y="558216"/>
            <a:ext cx="2844800" cy="1600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43" y="4235120"/>
            <a:ext cx="2844800" cy="1625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158" y="634416"/>
            <a:ext cx="2844800" cy="1625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158" y="4158920"/>
            <a:ext cx="2893060" cy="1701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74851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11</Words>
  <Application>Microsoft Office PowerPoint</Application>
  <PresentationFormat>Широкоэкранный</PresentationFormat>
  <Paragraphs>11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7</cp:revision>
  <dcterms:created xsi:type="dcterms:W3CDTF">2016-11-02T17:43:09Z</dcterms:created>
  <dcterms:modified xsi:type="dcterms:W3CDTF">2016-11-02T18:44:29Z</dcterms:modified>
</cp:coreProperties>
</file>