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4" r:id="rId12"/>
    <p:sldId id="268" r:id="rId13"/>
    <p:sldId id="270" r:id="rId14"/>
    <p:sldId id="269" r:id="rId15"/>
    <p:sldId id="267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A29AE3-D93A-481F-8EC8-2BB5CFF6761D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2C19D4-8015-48DF-B66F-27D52EF1DA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775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2C19D4-8015-48DF-B66F-27D52EF1DA2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312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9.pn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980728"/>
            <a:ext cx="6400800" cy="465807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78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3957" y="0"/>
            <a:ext cx="9247957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901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97"/>
            <a:ext cx="9144000" cy="68358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3094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syndyk.by/sites/syndyk/img/photoreportage/20851/760x570/image-2064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8" y="0"/>
            <a:ext cx="91336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25587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syndyk.yousmi.com/sites/syndyk/img/design/Colors/11-zeltimage-19477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204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syndyk.yousmi.com/sites/syndyk/img/design/Colors/12-krasnijimage-1949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30" y="2168"/>
            <a:ext cx="9178130" cy="6855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://syndyk.yousmi.com/sites/syndyk/img/design/Colors/13-golubimage-1952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1855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syndyk.yousmi.com/sites/syndyk/img/design/Colors/14-zelimage-204266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Muzyka_dlya_relaksacii_dlya_treninga_v_gruppe_-_Purification_(iPlayer.f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2400" y="2606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14506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865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syndyk.yousmi.com/sites/syndyk/img/design/Colors/15-oranzimage-19570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571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 descr="http://syndyk.by/sites/syndyk/img/article/21922/760x570/image-245707.png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" y="0"/>
            <a:ext cx="9138173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364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syndyk.yousmi.com/sites/syndyk/img/design/Colors/10-birjuzimage-2069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970" y="-50662"/>
            <a:ext cx="9149883" cy="6908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035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lookcolor.ru/images/zheltyj/bledno_zheltyj_cvet_v_interere_xl_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22" y="-1"/>
            <a:ext cx="926804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76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lamostra.ru/wp-content/uploads/2013/09/interier-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10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06938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stroimmaster.ru/wp-content/uploads/2015/01/%D0%9F%D1%80%D0%B0%D0%B2%D0%B8%D0%BB%D1%8C%D0%BD%D0%BE%D0%B5-%D1%81%D0%BE%D1%87%D0%B5%D1%82%D0%B0%D0%BD%D0%B8%D0%B5-%D1%86%D0%B2%D0%B5%D1%82%D0%BE%D0%B2-%D0%B2-%D0%B8%D0%BD%D1%82%D0%B5%D1%80%D1%8C%D0%B5%D1%80%D0%B5.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643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082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uvlekai.ru/wp-content/uploads/2015/04/color-inter-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78" y="0"/>
            <a:ext cx="916207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2224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://south-domodedovo.ru/download/file.php?id=130&amp;sid=9fc066dcbb3f2ab5000cb170c1581d9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9144000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23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s008.radikal.ru/i305/1206/40/57a3225ff2f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772"/>
            <a:ext cx="9144000" cy="6866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666833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moystroitel.ru/blog/wp-content/uploads/2014/07/0c02bcd37eeaf166aba231b2b85db4f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6632"/>
            <a:ext cx="7920880" cy="66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UEDINENIE_V_GORAH_-_muzyka_dlya_relaksacii_(iPlayer.f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27640" y="14853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41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11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1</Words>
  <Application>Microsoft Office PowerPoint</Application>
  <PresentationFormat>Экран (4:3)</PresentationFormat>
  <Paragraphs>1</Paragraphs>
  <Slides>18</Slides>
  <Notes>1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home</dc:creator>
  <cp:lastModifiedBy>home</cp:lastModifiedBy>
  <cp:revision>9</cp:revision>
  <dcterms:created xsi:type="dcterms:W3CDTF">2016-09-01T13:38:49Z</dcterms:created>
  <dcterms:modified xsi:type="dcterms:W3CDTF">2016-09-06T09:31:02Z</dcterms:modified>
</cp:coreProperties>
</file>