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86" r:id="rId2"/>
    <p:sldId id="288" r:id="rId3"/>
    <p:sldId id="257" r:id="rId4"/>
    <p:sldId id="258" r:id="rId5"/>
    <p:sldId id="264" r:id="rId6"/>
    <p:sldId id="263" r:id="rId7"/>
    <p:sldId id="262" r:id="rId8"/>
    <p:sldId id="265" r:id="rId9"/>
    <p:sldId id="261" r:id="rId10"/>
    <p:sldId id="260" r:id="rId11"/>
    <p:sldId id="259" r:id="rId12"/>
    <p:sldId id="271" r:id="rId13"/>
    <p:sldId id="270" r:id="rId14"/>
    <p:sldId id="269" r:id="rId15"/>
    <p:sldId id="268" r:id="rId16"/>
    <p:sldId id="267" r:id="rId17"/>
    <p:sldId id="266" r:id="rId18"/>
    <p:sldId id="275" r:id="rId19"/>
    <p:sldId id="274" r:id="rId20"/>
    <p:sldId id="273" r:id="rId21"/>
    <p:sldId id="272" r:id="rId22"/>
    <p:sldId id="276" r:id="rId23"/>
    <p:sldId id="281" r:id="rId24"/>
    <p:sldId id="280" r:id="rId25"/>
    <p:sldId id="279" r:id="rId26"/>
    <p:sldId id="278" r:id="rId27"/>
    <p:sldId id="277" r:id="rId28"/>
    <p:sldId id="285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18.11.2017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72536"/>
            <a:ext cx="7599513" cy="5400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745152"/>
          </a:xfrm>
        </p:spPr>
        <p:txBody>
          <a:bodyPr>
            <a:noAutofit/>
          </a:bodyPr>
          <a:lstStyle/>
          <a:p>
            <a:r>
              <a:rPr lang="en-US" b="1" i="1" dirty="0" smtClean="0">
                <a:solidFill>
                  <a:schemeClr val="tx1"/>
                </a:solidFill>
              </a:rPr>
              <a:t>What rooms have you got?</a:t>
            </a:r>
            <a:endParaRPr lang="ru-RU" b="1" i="1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783036"/>
            <a:ext cx="3113972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065994"/>
            <a:ext cx="2924089" cy="24364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943276"/>
            <a:ext cx="3816424" cy="24982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9344" y="1772816"/>
            <a:ext cx="3439468" cy="19554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11254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548680"/>
            <a:ext cx="3024336" cy="489654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Hello! My name </a:t>
            </a:r>
            <a:r>
              <a:rPr lang="en-US" dirty="0" smtClean="0"/>
              <a:t>is Irina. </a:t>
            </a:r>
            <a:r>
              <a:rPr lang="en-US" dirty="0" smtClean="0"/>
              <a:t>I have got a nice flat on the </a:t>
            </a:r>
            <a:r>
              <a:rPr lang="en-US" dirty="0" smtClean="0"/>
              <a:t>third </a:t>
            </a:r>
            <a:r>
              <a:rPr lang="en-US" dirty="0" smtClean="0"/>
              <a:t> </a:t>
            </a:r>
            <a:r>
              <a:rPr lang="en-US" dirty="0" smtClean="0"/>
              <a:t>floor in the block of flats.</a:t>
            </a:r>
          </a:p>
          <a:p>
            <a:pPr marL="0" indent="0">
              <a:buNone/>
            </a:pPr>
            <a:r>
              <a:rPr lang="en-US" dirty="0"/>
              <a:t>There are </a:t>
            </a:r>
            <a:r>
              <a:rPr lang="en-US" dirty="0" smtClean="0"/>
              <a:t>2 </a:t>
            </a:r>
            <a:r>
              <a:rPr lang="en-US" dirty="0"/>
              <a:t>rooms in my </a:t>
            </a:r>
            <a:r>
              <a:rPr lang="en-US" dirty="0" smtClean="0"/>
              <a:t>flat.</a:t>
            </a:r>
            <a:endParaRPr lang="en-US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 descr="C:\Users\самир тимурович\Desktop\мебель\скачанные файлы (5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530" y="2132856"/>
            <a:ext cx="5078863" cy="38042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04124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04664"/>
            <a:ext cx="4032448" cy="37444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My </a:t>
            </a:r>
            <a:r>
              <a:rPr lang="en-US" sz="3200" dirty="0" err="1" smtClean="0"/>
              <a:t>favourite</a:t>
            </a:r>
            <a:r>
              <a:rPr lang="en-US" sz="3200" dirty="0" smtClean="0"/>
              <a:t> room is my bedroom. There many nice things in it: a bed, a desk with a computer, </a:t>
            </a:r>
            <a:r>
              <a:rPr lang="en-US" sz="3200" dirty="0" smtClean="0"/>
              <a:t>armchair and a bookshelf.</a:t>
            </a:r>
            <a:endParaRPr lang="ru-RU" sz="3200" dirty="0"/>
          </a:p>
        </p:txBody>
      </p:sp>
      <p:pic>
        <p:nvPicPr>
          <p:cNvPr id="2050" name="Picture 2" descr="C:\Users\самир тимурович\Desktop\мебель\скачанные файлы (6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499660"/>
            <a:ext cx="4584526" cy="36385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59366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844824"/>
            <a:ext cx="6768752" cy="2664296"/>
          </a:xfrm>
        </p:spPr>
        <p:txBody>
          <a:bodyPr>
            <a:normAutofit/>
          </a:bodyPr>
          <a:lstStyle/>
          <a:p>
            <a:pPr algn="ctr"/>
            <a:r>
              <a:rPr lang="en-US" sz="8000" dirty="0" smtClean="0">
                <a:solidFill>
                  <a:schemeClr val="tx1"/>
                </a:solidFill>
              </a:rPr>
              <a:t>In the bedroom.</a:t>
            </a:r>
            <a:endParaRPr lang="ru-RU" sz="8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9422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2441848" cy="3175248"/>
          </a:xfrm>
        </p:spPr>
        <p:txBody>
          <a:bodyPr>
            <a:normAutofit/>
          </a:bodyPr>
          <a:lstStyle/>
          <a:p>
            <a:r>
              <a:rPr lang="en-US" sz="7200" dirty="0" smtClean="0"/>
              <a:t>Bed </a:t>
            </a:r>
            <a:endParaRPr lang="ru-RU" sz="7200" dirty="0"/>
          </a:p>
        </p:txBody>
      </p:sp>
      <p:pic>
        <p:nvPicPr>
          <p:cNvPr id="3075" name="Picture 3" descr="C:\Users\самир тимурович\Desktop\мебель\images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0690" y="908720"/>
            <a:ext cx="4877734" cy="487773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067291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724597" y="836712"/>
            <a:ext cx="2918709" cy="3168352"/>
          </a:xfrm>
        </p:spPr>
        <p:txBody>
          <a:bodyPr>
            <a:normAutofit/>
          </a:bodyPr>
          <a:lstStyle/>
          <a:p>
            <a:r>
              <a:rPr lang="en-US" sz="7200" dirty="0" smtClean="0"/>
              <a:t>desk </a:t>
            </a:r>
            <a:endParaRPr lang="ru-RU" sz="7200" dirty="0"/>
          </a:p>
        </p:txBody>
      </p:sp>
      <p:pic>
        <p:nvPicPr>
          <p:cNvPr id="4098" name="Picture 2" descr="C:\Users\самир тимурович\Desktop\мебель\скачанные файлы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0" y="548682"/>
            <a:ext cx="4317629" cy="40384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54520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724597" y="836712"/>
            <a:ext cx="3561651" cy="2376264"/>
          </a:xfrm>
        </p:spPr>
        <p:txBody>
          <a:bodyPr>
            <a:normAutofit/>
          </a:bodyPr>
          <a:lstStyle/>
          <a:p>
            <a:r>
              <a:rPr lang="en-US" sz="7200" dirty="0" smtClean="0"/>
              <a:t>lamp </a:t>
            </a:r>
            <a:endParaRPr lang="ru-RU" sz="7200" dirty="0"/>
          </a:p>
        </p:txBody>
      </p:sp>
      <p:pic>
        <p:nvPicPr>
          <p:cNvPr id="6146" name="Picture 2" descr="C:\Users\самир тимурович\Desktop\мебель\скачанные файлы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3524" y="908720"/>
            <a:ext cx="3406787" cy="45205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608634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724597" y="836713"/>
            <a:ext cx="4135435" cy="1872208"/>
          </a:xfrm>
        </p:spPr>
        <p:txBody>
          <a:bodyPr>
            <a:normAutofit fontScale="92500" lnSpcReduction="20000"/>
          </a:bodyPr>
          <a:lstStyle/>
          <a:p>
            <a:r>
              <a:rPr lang="en-US" sz="7200" dirty="0" smtClean="0"/>
              <a:t>bookcase </a:t>
            </a:r>
            <a:endParaRPr lang="ru-RU" sz="7200" dirty="0"/>
          </a:p>
        </p:txBody>
      </p:sp>
      <p:pic>
        <p:nvPicPr>
          <p:cNvPr id="5123" name="Picture 3" descr="C:\Users\самир тимурович\Desktop\мебель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324100"/>
            <a:ext cx="4176464" cy="44651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085930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683568" y="764704"/>
            <a:ext cx="4752528" cy="1800200"/>
          </a:xfrm>
        </p:spPr>
        <p:txBody>
          <a:bodyPr>
            <a:normAutofit fontScale="92500"/>
          </a:bodyPr>
          <a:lstStyle/>
          <a:p>
            <a:r>
              <a:rPr lang="en-US" sz="7200" dirty="0" smtClean="0"/>
              <a:t> wardrobe</a:t>
            </a:r>
            <a:endParaRPr lang="ru-RU" sz="72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59832" y="2195948"/>
            <a:ext cx="5303118" cy="40413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63892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683568" y="764704"/>
            <a:ext cx="3528392" cy="1800200"/>
          </a:xfrm>
        </p:spPr>
        <p:txBody>
          <a:bodyPr>
            <a:normAutofit fontScale="92500"/>
          </a:bodyPr>
          <a:lstStyle/>
          <a:p>
            <a:r>
              <a:rPr lang="en-US" sz="7200" dirty="0"/>
              <a:t> </a:t>
            </a:r>
            <a:r>
              <a:rPr lang="en-US" sz="7200" dirty="0" smtClean="0"/>
              <a:t>carpet</a:t>
            </a:r>
            <a:endParaRPr lang="ru-RU" sz="72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916832"/>
            <a:ext cx="4706938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75694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7920880" cy="2880320"/>
          </a:xfrm>
        </p:spPr>
        <p:txBody>
          <a:bodyPr>
            <a:normAutofit/>
          </a:bodyPr>
          <a:lstStyle/>
          <a:p>
            <a:r>
              <a:rPr lang="en-US" sz="7200" dirty="0" smtClean="0"/>
              <a:t>   In the living room</a:t>
            </a:r>
            <a:endParaRPr lang="ru-RU" sz="7200" dirty="0"/>
          </a:p>
        </p:txBody>
      </p:sp>
    </p:spTree>
    <p:extLst>
      <p:ext uri="{BB962C8B-B14F-4D97-AF65-F5344CB8AC3E}">
        <p14:creationId xmlns="" xmlns:p14="http://schemas.microsoft.com/office/powerpoint/2010/main" val="3264180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683568" y="764704"/>
            <a:ext cx="3528392" cy="1800200"/>
          </a:xfrm>
        </p:spPr>
        <p:txBody>
          <a:bodyPr>
            <a:normAutofit/>
          </a:bodyPr>
          <a:lstStyle/>
          <a:p>
            <a:r>
              <a:rPr lang="en-US" sz="7200" dirty="0"/>
              <a:t> </a:t>
            </a:r>
            <a:r>
              <a:rPr lang="en-US" sz="7200" dirty="0" smtClean="0"/>
              <a:t>sofa</a:t>
            </a:r>
            <a:endParaRPr lang="ru-RU" sz="72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420888"/>
            <a:ext cx="5895975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715797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683568" y="764704"/>
            <a:ext cx="4531374" cy="1800200"/>
          </a:xfrm>
        </p:spPr>
        <p:txBody>
          <a:bodyPr>
            <a:normAutofit/>
          </a:bodyPr>
          <a:lstStyle/>
          <a:p>
            <a:r>
              <a:rPr lang="en-US" sz="7200" dirty="0" smtClean="0"/>
              <a:t>armchair</a:t>
            </a:r>
            <a:endParaRPr lang="ru-RU" sz="7200" dirty="0"/>
          </a:p>
        </p:txBody>
      </p:sp>
      <p:pic>
        <p:nvPicPr>
          <p:cNvPr id="8194" name="Picture 2" descr="C:\Users\самир тимурович\Desktop\мебель\images 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246012"/>
            <a:ext cx="5184575" cy="37032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733792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683568" y="764704"/>
            <a:ext cx="6317324" cy="1800200"/>
          </a:xfrm>
        </p:spPr>
        <p:txBody>
          <a:bodyPr>
            <a:normAutofit/>
          </a:bodyPr>
          <a:lstStyle/>
          <a:p>
            <a:r>
              <a:rPr lang="en-US" sz="7200" dirty="0"/>
              <a:t> </a:t>
            </a:r>
            <a:r>
              <a:rPr lang="en-US" sz="7200" dirty="0" err="1" smtClean="0"/>
              <a:t>cofee</a:t>
            </a:r>
            <a:r>
              <a:rPr lang="en-US" sz="7200" dirty="0" smtClean="0"/>
              <a:t> table</a:t>
            </a:r>
            <a:endParaRPr lang="ru-RU" sz="7200" dirty="0"/>
          </a:p>
        </p:txBody>
      </p:sp>
      <p:pic>
        <p:nvPicPr>
          <p:cNvPr id="9218" name="Picture 2" descr="C:\Users\самир тимурович\Desktop\мебель\images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132856"/>
            <a:ext cx="4192860" cy="41928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28524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683568" y="764704"/>
            <a:ext cx="4896544" cy="1800200"/>
          </a:xfrm>
        </p:spPr>
        <p:txBody>
          <a:bodyPr>
            <a:normAutofit/>
          </a:bodyPr>
          <a:lstStyle/>
          <a:p>
            <a:r>
              <a:rPr lang="en-US" sz="7200" dirty="0"/>
              <a:t> </a:t>
            </a:r>
            <a:r>
              <a:rPr lang="en-US" sz="7200" dirty="0" smtClean="0"/>
              <a:t>window</a:t>
            </a:r>
            <a:endParaRPr lang="ru-RU" sz="72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4942" y="1621616"/>
            <a:ext cx="2867145" cy="38205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23266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683568" y="764704"/>
            <a:ext cx="4896544" cy="1800200"/>
          </a:xfrm>
        </p:spPr>
        <p:txBody>
          <a:bodyPr>
            <a:normAutofit/>
          </a:bodyPr>
          <a:lstStyle/>
          <a:p>
            <a:r>
              <a:rPr lang="en-US" sz="7200" dirty="0"/>
              <a:t> </a:t>
            </a:r>
            <a:r>
              <a:rPr lang="en-US" sz="7200" dirty="0" smtClean="0"/>
              <a:t>painting</a:t>
            </a:r>
            <a:endParaRPr lang="ru-RU" sz="7200" dirty="0"/>
          </a:p>
        </p:txBody>
      </p:sp>
      <p:pic>
        <p:nvPicPr>
          <p:cNvPr id="10242" name="Picture 2" descr="C:\Users\самир тимурович\Desktop\мебель\images (5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406514"/>
            <a:ext cx="4498801" cy="415273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197254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700808"/>
            <a:ext cx="6781800" cy="1600200"/>
          </a:xfrm>
        </p:spPr>
        <p:txBody>
          <a:bodyPr>
            <a:normAutofit fontScale="90000"/>
          </a:bodyPr>
          <a:lstStyle/>
          <a:p>
            <a:r>
              <a:rPr lang="en-US" sz="8000" dirty="0" smtClean="0"/>
              <a:t>In the kitchen.</a:t>
            </a:r>
            <a:endParaRPr lang="ru-RU" sz="8000" dirty="0"/>
          </a:p>
        </p:txBody>
      </p:sp>
    </p:spTree>
    <p:extLst>
      <p:ext uri="{BB962C8B-B14F-4D97-AF65-F5344CB8AC3E}">
        <p14:creationId xmlns="" xmlns:p14="http://schemas.microsoft.com/office/powerpoint/2010/main" val="4189420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683568" y="764704"/>
            <a:ext cx="4896544" cy="1800200"/>
          </a:xfrm>
        </p:spPr>
        <p:txBody>
          <a:bodyPr>
            <a:normAutofit/>
          </a:bodyPr>
          <a:lstStyle/>
          <a:p>
            <a:r>
              <a:rPr lang="en-US" sz="7200" dirty="0"/>
              <a:t> </a:t>
            </a:r>
            <a:r>
              <a:rPr lang="en-US" sz="7200" dirty="0" smtClean="0"/>
              <a:t>fridge</a:t>
            </a:r>
            <a:endParaRPr lang="ru-RU" sz="72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67944" y="1700808"/>
            <a:ext cx="3892550" cy="43894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817086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683568" y="764704"/>
            <a:ext cx="4896544" cy="1800200"/>
          </a:xfrm>
        </p:spPr>
        <p:txBody>
          <a:bodyPr>
            <a:normAutofit/>
          </a:bodyPr>
          <a:lstStyle/>
          <a:p>
            <a:r>
              <a:rPr lang="en-US" sz="7200" dirty="0"/>
              <a:t> </a:t>
            </a:r>
            <a:r>
              <a:rPr lang="en-US" sz="7200" dirty="0" smtClean="0"/>
              <a:t>cooker</a:t>
            </a:r>
            <a:endParaRPr lang="ru-RU" sz="72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78571" y="908720"/>
            <a:ext cx="3240360" cy="51197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407419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683568" y="764704"/>
            <a:ext cx="4896544" cy="1800200"/>
          </a:xfrm>
        </p:spPr>
        <p:txBody>
          <a:bodyPr>
            <a:normAutofit/>
          </a:bodyPr>
          <a:lstStyle/>
          <a:p>
            <a:r>
              <a:rPr lang="en-US" sz="7200" dirty="0"/>
              <a:t> </a:t>
            </a:r>
            <a:r>
              <a:rPr lang="en-US" sz="7200" dirty="0" smtClean="0"/>
              <a:t>sink</a:t>
            </a:r>
            <a:endParaRPr lang="ru-RU" sz="7200" dirty="0"/>
          </a:p>
        </p:txBody>
      </p:sp>
      <p:pic>
        <p:nvPicPr>
          <p:cNvPr id="11266" name="Picture 2" descr="C:\Users\самир тимурович\Desktop\мебель\скачанные файлы (4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988840"/>
            <a:ext cx="4632721" cy="38262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734114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484784"/>
            <a:ext cx="7200800" cy="187220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7200" dirty="0" smtClean="0"/>
              <a:t>In the bathroom.</a:t>
            </a:r>
            <a:endParaRPr lang="ru-RU" sz="7200" dirty="0"/>
          </a:p>
        </p:txBody>
      </p:sp>
    </p:spTree>
    <p:extLst>
      <p:ext uri="{BB962C8B-B14F-4D97-AF65-F5344CB8AC3E}">
        <p14:creationId xmlns="" xmlns:p14="http://schemas.microsoft.com/office/powerpoint/2010/main" val="94670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683568" y="764704"/>
            <a:ext cx="4896544" cy="1800200"/>
          </a:xfrm>
        </p:spPr>
        <p:txBody>
          <a:bodyPr>
            <a:normAutofit/>
          </a:bodyPr>
          <a:lstStyle/>
          <a:p>
            <a:r>
              <a:rPr lang="en-US" sz="7200" dirty="0"/>
              <a:t> </a:t>
            </a:r>
            <a:r>
              <a:rPr lang="en-US" sz="7200" dirty="0" smtClean="0"/>
              <a:t>bath</a:t>
            </a:r>
            <a:endParaRPr lang="ru-RU" sz="72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15816" y="2204864"/>
            <a:ext cx="5334000" cy="3695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89458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683568" y="764704"/>
            <a:ext cx="4896544" cy="1800200"/>
          </a:xfrm>
        </p:spPr>
        <p:txBody>
          <a:bodyPr>
            <a:normAutofit fontScale="92500"/>
          </a:bodyPr>
          <a:lstStyle/>
          <a:p>
            <a:r>
              <a:rPr lang="en-US" sz="7200" dirty="0" smtClean="0"/>
              <a:t>washbasin</a:t>
            </a:r>
            <a:endParaRPr lang="ru-RU" sz="7200" dirty="0"/>
          </a:p>
        </p:txBody>
      </p:sp>
      <p:pic>
        <p:nvPicPr>
          <p:cNvPr id="12290" name="Picture 2" descr="C:\Users\самир тимурович\Desktop\мебель\скачанные файлы 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2324" y="2486025"/>
            <a:ext cx="4954091" cy="38618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698722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683568" y="764704"/>
            <a:ext cx="4896544" cy="1800200"/>
          </a:xfrm>
        </p:spPr>
        <p:txBody>
          <a:bodyPr>
            <a:normAutofit fontScale="92500" lnSpcReduction="20000"/>
          </a:bodyPr>
          <a:lstStyle/>
          <a:p>
            <a:r>
              <a:rPr lang="en-US" sz="7200" dirty="0"/>
              <a:t> </a:t>
            </a:r>
            <a:r>
              <a:rPr lang="en-US" sz="7200" dirty="0" smtClean="0"/>
              <a:t>washing machine</a:t>
            </a:r>
            <a:endParaRPr lang="ru-RU" sz="72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29124" y="2295524"/>
            <a:ext cx="4124326" cy="41243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89820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683568" y="764704"/>
            <a:ext cx="4896544" cy="1800200"/>
          </a:xfrm>
        </p:spPr>
        <p:txBody>
          <a:bodyPr>
            <a:normAutofit/>
          </a:bodyPr>
          <a:lstStyle/>
          <a:p>
            <a:r>
              <a:rPr lang="en-US" sz="7200" dirty="0"/>
              <a:t> </a:t>
            </a:r>
            <a:r>
              <a:rPr lang="en-US" sz="7200" dirty="0" smtClean="0"/>
              <a:t>toilet</a:t>
            </a:r>
            <a:endParaRPr lang="ru-RU" sz="72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98032" y="1916832"/>
            <a:ext cx="4331568" cy="43315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35852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683568" y="764704"/>
            <a:ext cx="4896544" cy="1800200"/>
          </a:xfrm>
        </p:spPr>
        <p:txBody>
          <a:bodyPr>
            <a:normAutofit/>
          </a:bodyPr>
          <a:lstStyle/>
          <a:p>
            <a:r>
              <a:rPr lang="en-US" sz="7200" dirty="0"/>
              <a:t> </a:t>
            </a:r>
            <a:r>
              <a:rPr lang="en-US" sz="7200" dirty="0" smtClean="0"/>
              <a:t>mirror</a:t>
            </a:r>
            <a:endParaRPr lang="ru-RU" sz="7200" dirty="0"/>
          </a:p>
        </p:txBody>
      </p:sp>
      <p:pic>
        <p:nvPicPr>
          <p:cNvPr id="13314" name="Picture 2" descr="C:\Users\самир тимурович\Desktop\мебель\скачанные файлы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738" y="2233613"/>
            <a:ext cx="4125614" cy="353331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824401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>
                <a:solidFill>
                  <a:schemeClr val="tx1"/>
                </a:solidFill>
              </a:rPr>
              <a:t>Describe   this     room</a:t>
            </a:r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32" y="1142984"/>
            <a:ext cx="8204238" cy="5238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43408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68</TotalTime>
  <Words>119</Words>
  <Application>Microsoft Office PowerPoint</Application>
  <PresentationFormat>Экран (4:3)</PresentationFormat>
  <Paragraphs>28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Апекс</vt:lpstr>
      <vt:lpstr>Слайд 1</vt:lpstr>
      <vt:lpstr>What rooms have you got?</vt:lpstr>
      <vt:lpstr>Слайд 3</vt:lpstr>
      <vt:lpstr>Слайд 4</vt:lpstr>
      <vt:lpstr>In the bedroom.</vt:lpstr>
      <vt:lpstr>Слайд 6</vt:lpstr>
      <vt:lpstr>Слайд 7</vt:lpstr>
      <vt:lpstr>Слайд 8</vt:lpstr>
      <vt:lpstr>Слайд 9</vt:lpstr>
      <vt:lpstr>Слайд 10</vt:lpstr>
      <vt:lpstr>Слайд 11</vt:lpstr>
      <vt:lpstr>   In the living room</vt:lpstr>
      <vt:lpstr>Слайд 13</vt:lpstr>
      <vt:lpstr>Слайд 14</vt:lpstr>
      <vt:lpstr>Слайд 15</vt:lpstr>
      <vt:lpstr>Слайд 16</vt:lpstr>
      <vt:lpstr>Слайд 17</vt:lpstr>
      <vt:lpstr>In the kitchen.</vt:lpstr>
      <vt:lpstr>Слайд 19</vt:lpstr>
      <vt:lpstr>Слайд 20</vt:lpstr>
      <vt:lpstr>Слайд 21</vt:lpstr>
      <vt:lpstr>In the bathroom.</vt:lpstr>
      <vt:lpstr>Слайд 23</vt:lpstr>
      <vt:lpstr>Слайд 24</vt:lpstr>
      <vt:lpstr>Слайд 25</vt:lpstr>
      <vt:lpstr>Слайд 26</vt:lpstr>
      <vt:lpstr>Слайд 27</vt:lpstr>
      <vt:lpstr>Describe   this     room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Move in!</dc:title>
  <dc:creator>самир тимурович</dc:creator>
  <cp:lastModifiedBy>Админ</cp:lastModifiedBy>
  <cp:revision>8</cp:revision>
  <dcterms:created xsi:type="dcterms:W3CDTF">2015-11-19T15:26:21Z</dcterms:created>
  <dcterms:modified xsi:type="dcterms:W3CDTF">2017-11-18T13:33:00Z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1043643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D6.1.2</vt:lpwstr>
  </property>
</Properties>
</file>