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70" r:id="rId4"/>
    <p:sldId id="264" r:id="rId5"/>
    <p:sldId id="269" r:id="rId6"/>
    <p:sldId id="271" r:id="rId7"/>
    <p:sldId id="272" r:id="rId8"/>
    <p:sldId id="273" r:id="rId9"/>
    <p:sldId id="274" r:id="rId10"/>
    <p:sldId id="275" r:id="rId11"/>
    <p:sldId id="261" r:id="rId12"/>
    <p:sldId id="276" r:id="rId13"/>
    <p:sldId id="277" r:id="rId14"/>
    <p:sldId id="278" r:id="rId15"/>
    <p:sldId id="279" r:id="rId16"/>
    <p:sldId id="280" r:id="rId17"/>
    <p:sldId id="285" r:id="rId18"/>
    <p:sldId id="256" r:id="rId19"/>
    <p:sldId id="28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167B47-1C71-4DB7-ACC6-225E3848A1D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F34EB6B-DFB4-4C5E-9224-7AAA76AA3960}" type="pres">
      <dgm:prSet presAssocID="{DB167B47-1C71-4DB7-ACC6-225E3848A1D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F2174C0-852D-4C90-B8C2-9A9B0BBA1F79}" type="presOf" srcId="{DB167B47-1C71-4DB7-ACC6-225E3848A1D0}" destId="{2F34EB6B-DFB4-4C5E-9224-7AAA76AA396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12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44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1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83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1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472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92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3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3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00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740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0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712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3472052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362710" y="3562006"/>
            <a:ext cx="47525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Весело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Дружно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радостно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454" y="1052736"/>
            <a:ext cx="384251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жить</a:t>
            </a:r>
            <a:endParaRPr lang="ru-RU" sz="88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1106618"/>
            <a:ext cx="236648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ru-RU" sz="8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ак?</a:t>
            </a:r>
            <a:endParaRPr lang="ru-RU" sz="8800" b="1" cap="none" spc="0" dirty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525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1" y="0"/>
            <a:ext cx="9252520" cy="711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922249"/>
            <a:ext cx="36724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Девочка поёт</a:t>
            </a:r>
            <a:endParaRPr lang="ru-RU" sz="4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4365104"/>
            <a:ext cx="38164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весело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8864" y="845304"/>
            <a:ext cx="18302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89627" y="2832197"/>
            <a:ext cx="1524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832197"/>
            <a:ext cx="42393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Мальчик </a:t>
            </a:r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поёт</a:t>
            </a:r>
          </a:p>
        </p:txBody>
      </p:sp>
    </p:spTree>
    <p:extLst>
      <p:ext uri="{BB962C8B-B14F-4D97-AF65-F5344CB8AC3E}">
        <p14:creationId xmlns:p14="http://schemas.microsoft.com/office/powerpoint/2010/main" val="111387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9026"/>
            <a:ext cx="8229600" cy="11286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72639"/>
            <a:ext cx="9252520" cy="720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467" y="548680"/>
            <a:ext cx="4295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Ветер шумит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9323" y="570883"/>
            <a:ext cx="1524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04779" y="692696"/>
            <a:ext cx="2496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весело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3467" y="2967335"/>
            <a:ext cx="42958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Ветра шумят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11027" y="2967335"/>
            <a:ext cx="1524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4779" y="2984993"/>
            <a:ext cx="2496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весело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624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848" y="12027"/>
            <a:ext cx="9252520" cy="720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479635" y="2967335"/>
            <a:ext cx="1847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9444" y="764704"/>
            <a:ext cx="8367012" cy="44627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лова неизвестной нам части речи </a:t>
            </a:r>
          </a:p>
          <a:p>
            <a:pPr algn="ctr"/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Имеют Одинаковый </a:t>
            </a:r>
          </a:p>
          <a:p>
            <a:pPr algn="ctr"/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Отвечают на вопрос </a:t>
            </a:r>
          </a:p>
          <a:p>
            <a:pPr algn="ctr"/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не изменяются по </a:t>
            </a:r>
          </a:p>
          <a:p>
            <a:pPr algn="ctr"/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79541" y="5196983"/>
            <a:ext cx="43849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</a:t>
            </a: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одам и числам 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11201" y="1651447"/>
            <a:ext cx="24631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уффикс,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83265" y="2582614"/>
            <a:ext cx="14534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ак?,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548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720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2492896"/>
            <a:ext cx="50818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Наречия 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798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974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44944" y="692696"/>
            <a:ext cx="40974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высоко</a:t>
            </a:r>
            <a:endParaRPr lang="ru-RU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73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2662" y="764704"/>
            <a:ext cx="79659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ru-RU" sz="7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ругом белым-бело</a:t>
            </a:r>
            <a:endParaRPr lang="ru-RU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225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980728"/>
            <a:ext cx="719782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темно</a:t>
            </a:r>
            <a:endParaRPr lang="ru-RU" sz="9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737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11" y="1353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908720"/>
            <a:ext cx="55446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ароматно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97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45032" y="2967335"/>
            <a:ext cx="38539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красиво</a:t>
            </a:r>
            <a:endParaRPr lang="ru-RU" sz="8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44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1772816"/>
            <a:ext cx="543873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Наречия </a:t>
            </a:r>
            <a:endParaRPr lang="ru-RU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103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109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4312" y="836712"/>
            <a:ext cx="80921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Идти черепашьим шагом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7262" y="2967335"/>
            <a:ext cx="370947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МЕДЛЕННО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11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94058" y="2967335"/>
            <a:ext cx="275588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мало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327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9116" cy="689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3937819"/>
            <a:ext cx="76328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Встать чуть свет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7" y="620688"/>
            <a:ext cx="285212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рано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313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476672"/>
            <a:ext cx="63367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Рукой подать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5991" y="2967335"/>
            <a:ext cx="3172022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близко</a:t>
            </a:r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104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0"/>
            <a:ext cx="9485026" cy="693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29222" y="188640"/>
            <a:ext cx="628556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Яблоку негде упасть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2492896"/>
            <a:ext cx="3293822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тесно</a:t>
            </a:r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463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805264"/>
            <a:ext cx="574285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Жить душа в душу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332656"/>
            <a:ext cx="3474285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дружно</a:t>
            </a:r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003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625" y="0"/>
            <a:ext cx="9252520" cy="711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728" y="764704"/>
            <a:ext cx="442704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Наречие - это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54908" y="580038"/>
            <a:ext cx="37850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</a:t>
            </a:r>
            <a:r>
              <a:rPr lang="ru-RU" sz="60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асть речи</a:t>
            </a:r>
            <a:endParaRPr lang="ru-RU" sz="60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476" y="1916832"/>
            <a:ext cx="84270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Наречие отвечает на вопросы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665" y="2967335"/>
            <a:ext cx="82666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60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ак? куда? откуда? где?</a:t>
            </a:r>
            <a:endParaRPr lang="ru-RU" sz="60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8476" y="4221088"/>
            <a:ext cx="325044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наречие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98841" y="4067199"/>
            <a:ext cx="4557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sz="5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 изменяется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7266" y="5373216"/>
            <a:ext cx="5484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Наречия относятся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91909" y="5934670"/>
            <a:ext cx="3470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глаголам</a:t>
            </a:r>
            <a:endParaRPr lang="ru-RU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207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2295" y="206445"/>
            <a:ext cx="78199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85800" indent="-685800" algn="ctr">
              <a:buFont typeface="Arial" pitchFamily="34" charset="0"/>
              <a:buChar char="•"/>
            </a:pPr>
            <a:r>
              <a:rPr lang="ru-RU" sz="4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воей работой н</a:t>
            </a:r>
            <a:r>
              <a:rPr lang="ru-RU" sz="48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уроке 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0687" y="1037442"/>
            <a:ext cx="65357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Доволен           не доволен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5743" y="1767007"/>
            <a:ext cx="7453066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85800" indent="-685800" algn="ctr">
              <a:buFont typeface="Arial" pitchFamily="34" charset="0"/>
              <a:buChar char="•"/>
            </a:pPr>
            <a:r>
              <a:rPr lang="ru-RU" sz="4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</a:t>
            </a:r>
            <a:r>
              <a:rPr lang="ru-RU" sz="48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атериал урок мне был 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86035" y="2598003"/>
            <a:ext cx="66704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Понятен           не понятен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76980" y="4775145"/>
            <a:ext cx="62231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ru-RU" sz="4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оё настроение стало</a:t>
            </a:r>
            <a:endParaRPr lang="ru-RU" sz="4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57783" y="5741606"/>
            <a:ext cx="56235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лучше                 хуже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9303" y="3305889"/>
            <a:ext cx="38090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685800" indent="-685800" algn="ctr">
              <a:buFont typeface="Arial" pitchFamily="34" charset="0"/>
              <a:buChar char="•"/>
            </a:pPr>
            <a:r>
              <a:rPr lang="ru-RU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</a:t>
            </a: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урок я 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75601" y="4241815"/>
            <a:ext cx="46912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Устал         не устал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908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</TotalTime>
  <Words>126</Words>
  <Application>Microsoft Office PowerPoint</Application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35</cp:revision>
  <dcterms:created xsi:type="dcterms:W3CDTF">2014-02-14T10:43:32Z</dcterms:created>
  <dcterms:modified xsi:type="dcterms:W3CDTF">2014-09-11T14:09:47Z</dcterms:modified>
</cp:coreProperties>
</file>