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16"/>
  </p:notesMasterIdLst>
  <p:sldIdLst>
    <p:sldId id="256" r:id="rId2"/>
    <p:sldId id="258" r:id="rId3"/>
    <p:sldId id="267" r:id="rId4"/>
    <p:sldId id="260" r:id="rId5"/>
    <p:sldId id="268" r:id="rId6"/>
    <p:sldId id="259" r:id="rId7"/>
    <p:sldId id="263" r:id="rId8"/>
    <p:sldId id="264" r:id="rId9"/>
    <p:sldId id="269" r:id="rId10"/>
    <p:sldId id="266" r:id="rId11"/>
    <p:sldId id="265" r:id="rId12"/>
    <p:sldId id="262" r:id="rId13"/>
    <p:sldId id="261" r:id="rId14"/>
    <p:sldId id="270" r:id="rId15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66" d="100"/>
          <a:sy n="66" d="100"/>
        </p:scale>
        <p:origin x="-5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0E45A-2D7B-44FF-83E4-36F4ED9D6BE7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A8A0E-5DD0-4498-A364-5CB2B64DF47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2453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14.10.2014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3870" y="1837300"/>
            <a:ext cx="7348450" cy="871619"/>
          </a:xfrm>
        </p:spPr>
        <p:txBody>
          <a:bodyPr/>
          <a:lstStyle/>
          <a:p>
            <a:r>
              <a:rPr lang="ru-RU" dirty="0" smtClean="0"/>
              <a:t>\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7286644" cy="3000372"/>
          </a:xfrm>
        </p:spPr>
        <p:txBody>
          <a:bodyPr>
            <a:normAutofit fontScale="90000"/>
          </a:bodyPr>
          <a:lstStyle/>
          <a:p>
            <a:r>
              <a:rPr lang="ru-RU" sz="6000" dirty="0" smtClean="0"/>
              <a:t>"Интересные факты из жизни</a:t>
            </a:r>
            <a:br>
              <a:rPr lang="ru-RU" sz="6000" dirty="0" smtClean="0"/>
            </a:br>
            <a:r>
              <a:rPr lang="ru-RU" sz="6000" dirty="0" smtClean="0"/>
              <a:t> М. Ю.Лермонтова </a:t>
            </a:r>
            <a:r>
              <a:rPr lang="ru-RU" sz="7200" dirty="0" smtClean="0"/>
              <a:t>"</a:t>
            </a:r>
            <a:endParaRPr lang="ru-RU" sz="7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538" y="2857496"/>
            <a:ext cx="2995086" cy="40005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4500570"/>
            <a:ext cx="3143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Подготовила: </a:t>
            </a:r>
            <a:r>
              <a:rPr lang="ru-RU" sz="2000" dirty="0" smtClean="0"/>
              <a:t>Пирогова </a:t>
            </a:r>
            <a:r>
              <a:rPr lang="ru-RU" sz="2000" dirty="0" smtClean="0"/>
              <a:t>Юлия, ученица </a:t>
            </a:r>
            <a:r>
              <a:rPr lang="ru-RU" sz="2000" dirty="0" smtClean="0"/>
              <a:t>6А класса</a:t>
            </a:r>
            <a:br>
              <a:rPr lang="ru-RU" sz="2000" dirty="0" smtClean="0"/>
            </a:br>
            <a:r>
              <a:rPr lang="ru-RU" sz="2000" dirty="0" smtClean="0"/>
              <a:t>Руководитель: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Гамаргаева</a:t>
            </a:r>
            <a:r>
              <a:rPr lang="ru-RU" sz="2000" dirty="0" smtClean="0"/>
              <a:t> Э.М.,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учитель  русского языка </a:t>
            </a:r>
            <a:br>
              <a:rPr lang="ru-RU" sz="2000" dirty="0" smtClean="0"/>
            </a:br>
            <a:r>
              <a:rPr lang="ru-RU" sz="2000" dirty="0" smtClean="0"/>
              <a:t>и литературы.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29643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1880" y="122172"/>
            <a:ext cx="2016224" cy="2666619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0"/>
            <a:ext cx="2834640" cy="1295399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57520" cy="4989152"/>
          </a:xfrm>
        </p:spPr>
        <p:txBody>
          <a:bodyPr>
            <a:normAutofit/>
          </a:bodyPr>
          <a:lstStyle/>
          <a:p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уроки рисования Лермонтову давал художник А. С.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Солоницкий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преподаватель Пансиона. Позднее серьезные занятия живописью с художником П. Е. 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Заболотским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дали свои результаты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192624"/>
            <a:ext cx="3096196" cy="25257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23388" y="277163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Воспоминание о Кавказе</a:t>
            </a:r>
            <a:r>
              <a:rPr lang="ru-RU" dirty="0" smtClean="0"/>
              <a:t>.</a:t>
            </a:r>
          </a:p>
          <a:p>
            <a:r>
              <a:rPr lang="ru-RU" dirty="0"/>
              <a:t> </a:t>
            </a:r>
            <a:r>
              <a:rPr lang="ru-RU" dirty="0" smtClean="0"/>
              <a:t>                      </a:t>
            </a:r>
            <a:r>
              <a:rPr lang="ru-RU" dirty="0"/>
              <a:t>1838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30708" y="2817802"/>
            <a:ext cx="21934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 </a:t>
            </a:r>
            <a:r>
              <a:rPr lang="ru-RU" dirty="0" err="1"/>
              <a:t>п</a:t>
            </a:r>
            <a:r>
              <a:rPr lang="ru-RU" dirty="0" err="1" smtClean="0"/>
              <a:t>олях«Вадима</a:t>
            </a:r>
            <a:r>
              <a:rPr lang="ru-RU" dirty="0"/>
              <a:t>» </a:t>
            </a:r>
            <a:r>
              <a:rPr lang="ru-RU" dirty="0" smtClean="0"/>
              <a:t>          1832-34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3464133"/>
            <a:ext cx="4081066" cy="2978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23928" y="6493409"/>
            <a:ext cx="4695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«Благословление молодых». Тушь, перо 1835</a:t>
            </a:r>
          </a:p>
        </p:txBody>
      </p:sp>
    </p:spTree>
    <p:extLst>
      <p:ext uri="{BB962C8B-B14F-4D97-AF65-F5344CB8AC3E}">
        <p14:creationId xmlns="" xmlns:p14="http://schemas.microsoft.com/office/powerpoint/2010/main" val="46400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453204" flipV="1">
            <a:off x="276225" y="182882"/>
            <a:ext cx="1581131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Содержимое 4" descr="0026-013-Lermontov-poet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143372" y="285728"/>
            <a:ext cx="4579656" cy="5739517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5720" y="214290"/>
            <a:ext cx="2834640" cy="4709160"/>
          </a:xfrm>
        </p:spPr>
        <p:txBody>
          <a:bodyPr>
            <a:noAutofit/>
          </a:bodyPr>
          <a:lstStyle/>
          <a:p>
            <a:r>
              <a:rPr lang="ru-RU" sz="1800" dirty="0"/>
              <a:t>В 1830 году двоюродная сестра будущего поэта познакомила его с Екатериной Сушковой, которой на тот момент было уже 18 лет. Она очень понравилась юному Лермонтову, но она лишь смеялась над ним. Спустя 4 года он был зачислен в Гусарский полк и в этот момент он снова встречается с Сушковой. Михаил решает ей отомстить и «вскруживает» ей голову. У них начинается роман, из-за чего расстраивается ее свадьба с Алексеем Лопухиным. После этого Лермонтов «порвал» с ней.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86248" y="6286520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Екатерина Сушкова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251520" y="1628800"/>
            <a:ext cx="2834640" cy="4712208"/>
          </a:xfrm>
        </p:spPr>
        <p:txBody>
          <a:bodyPr>
            <a:normAutofit/>
          </a:bodyPr>
          <a:lstStyle/>
          <a:p>
            <a:r>
              <a:rPr lang="ru-RU" sz="2000" i="1" dirty="0"/>
              <a:t>В 1832 году в манеже Школы гвардейских подпрапорщиков лошадь ударила Лермонтова в правую ногу, расшибив её до кости. Лермонтов лежал в лазарете, его лечил известный врач Н.Ф. </a:t>
            </a:r>
            <a:r>
              <a:rPr lang="ru-RU" sz="2000" i="1" dirty="0" err="1"/>
              <a:t>Арендт</a:t>
            </a:r>
            <a:r>
              <a:rPr lang="ru-RU" sz="2000" i="1" dirty="0"/>
              <a:t>. Позже поэт был выписан из лазарета, но врач навещал его в доме Е.А. Арсеньевой</a:t>
            </a:r>
            <a:r>
              <a:rPr lang="ru-RU" sz="2000" i="1" dirty="0" smtClean="0"/>
              <a:t>.</a:t>
            </a:r>
            <a:endParaRPr lang="ru-RU" sz="2000" i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88640"/>
            <a:ext cx="4680521" cy="4392488"/>
          </a:xfrm>
          <a:prstGeom prst="rect">
            <a:avLst/>
          </a:prstGeom>
        </p:spPr>
      </p:pic>
      <p:sp>
        <p:nvSpPr>
          <p:cNvPr id="11" name="Рисунок 10"/>
          <p:cNvSpPr>
            <a:spLocks noGrp="1"/>
          </p:cNvSpPr>
          <p:nvPr>
            <p:ph type="pic" idx="1"/>
          </p:nvPr>
        </p:nvSpPr>
        <p:spPr>
          <a:xfrm>
            <a:off x="3409950" y="-7444208"/>
            <a:ext cx="5734050" cy="6858000"/>
          </a:xfrm>
        </p:spPr>
      </p:sp>
      <p:sp>
        <p:nvSpPr>
          <p:cNvPr id="12" name="TextBox 11"/>
          <p:cNvSpPr txBox="1"/>
          <p:nvPr/>
        </p:nvSpPr>
        <p:spPr>
          <a:xfrm>
            <a:off x="3635896" y="4869160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Патент М.Ю. Лермонтову на чин лейб-гвардии корнета.</a:t>
            </a:r>
          </a:p>
        </p:txBody>
      </p:sp>
    </p:spTree>
    <p:extLst>
      <p:ext uri="{BB962C8B-B14F-4D97-AF65-F5344CB8AC3E}">
        <p14:creationId xmlns="" xmlns:p14="http://schemas.microsoft.com/office/powerpoint/2010/main" val="357798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1366817" cy="34287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Содержимое 4" descr="882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5214942" y="0"/>
            <a:ext cx="3714776" cy="278608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Монетка решила судьбу Лермонтова. Он стоял перед выбором: ехать на службу или ненадолго остаться в Пятигорске. Он подбросил монетку и ему выпал Пятигорск. Именно там он ми схлестнулся в смертельной дуэли с Мартыновым.</a:t>
            </a:r>
          </a:p>
        </p:txBody>
      </p:sp>
      <p:pic>
        <p:nvPicPr>
          <p:cNvPr id="6" name="Рисунок 5" descr="1989-1-035-rev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6182" y="2786058"/>
            <a:ext cx="3714776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5936" y="116632"/>
            <a:ext cx="4680520" cy="5564871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 rot="10800000" flipV="1">
            <a:off x="276224" y="0"/>
            <a:ext cx="1295380" cy="228601"/>
          </a:xfrm>
        </p:spPr>
        <p:txBody>
          <a:bodyPr>
            <a:normAutofit fontScale="90000"/>
          </a:bodyPr>
          <a:lstStyle/>
          <a:p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/>
          </p:nvPr>
        </p:nvSpPr>
        <p:spPr>
          <a:xfrm>
            <a:off x="357158" y="285728"/>
            <a:ext cx="2834640" cy="4712208"/>
          </a:xfrm>
        </p:spPr>
        <p:txBody>
          <a:bodyPr>
            <a:noAutofit/>
          </a:bodyPr>
          <a:lstStyle/>
          <a:p>
            <a:r>
              <a:rPr lang="ru-RU" sz="1800" i="1" dirty="0"/>
              <a:t>Вернувшись из первой ссылки, Лермонтов привёз массу новых поэтических произведений. После «Смерти поэта» он стал одним из самых популярных писателей в России, да и в свете его теперь воспринимают совсем иначе. Лермонтов вошёл в круг пушкинских друзей и наконец-то начинает печататься, почти каждый номер журнала Краевского «Отечественные записки» выходит с новыми стихотворениями поэта</a:t>
            </a:r>
            <a:r>
              <a:rPr lang="ru-RU" sz="1800" i="1" dirty="0" smtClean="0"/>
              <a:t>.</a:t>
            </a:r>
            <a:endParaRPr lang="ru-RU" sz="1800" i="1" dirty="0"/>
          </a:p>
        </p:txBody>
      </p:sp>
      <p:sp>
        <p:nvSpPr>
          <p:cNvPr id="6" name="TextBox 5"/>
          <p:cNvSpPr txBox="1"/>
          <p:nvPr/>
        </p:nvSpPr>
        <p:spPr>
          <a:xfrm>
            <a:off x="3491880" y="5855321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М.Ю. Лермонтов после возвращения из первой ссылки. 1838 год</a:t>
            </a:r>
          </a:p>
        </p:txBody>
      </p:sp>
    </p:spTree>
    <p:extLst>
      <p:ext uri="{BB962C8B-B14F-4D97-AF65-F5344CB8AC3E}">
        <p14:creationId xmlns="" xmlns:p14="http://schemas.microsoft.com/office/powerpoint/2010/main" val="2883880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27144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Содержимое 4" descr="d343d1e2d7a45624b588a190b72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000496" y="214290"/>
            <a:ext cx="4393437" cy="585791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1000108"/>
            <a:ext cx="2834640" cy="4709160"/>
          </a:xfrm>
        </p:spPr>
        <p:txBody>
          <a:bodyPr>
            <a:noAutofit/>
          </a:bodyPr>
          <a:lstStyle/>
          <a:p>
            <a:r>
              <a:rPr lang="ru-RU" sz="2000" dirty="0"/>
              <a:t>Михаил Лермонтов является троюродным братом </a:t>
            </a:r>
            <a:r>
              <a:rPr lang="ru-RU" sz="2000" dirty="0" smtClean="0"/>
              <a:t>Петра Аркадьевича Столыпина (Российский Государственный деятель, создатель знаменитой аграрной реформы), правда </a:t>
            </a:r>
            <a:r>
              <a:rPr lang="ru-RU" sz="2000" dirty="0"/>
              <a:t>они никогда не встречались, так как Лермонтов умер в 1841 году, а Столыпин родился в 1862 году, т.е. через 21 год.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714744" y="5934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Петра Аркадьевича Столыпина (Российский Государственный деятель, создатель знаменитой аграрной реформы)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57127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Содержимое 4" descr="97a9ad0fdf39f095d4b114881a30db97aca2fc8f.jpe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000496" y="416612"/>
            <a:ext cx="4572032" cy="5512718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57158" y="428604"/>
            <a:ext cx="2834640" cy="4709160"/>
          </a:xfrm>
        </p:spPr>
        <p:txBody>
          <a:bodyPr>
            <a:noAutofit/>
          </a:bodyPr>
          <a:lstStyle/>
          <a:p>
            <a:r>
              <a:rPr lang="ru-RU" sz="1800" dirty="0"/>
              <a:t>Бабушка Елизавета Алексеевна очень любила маленького М</a:t>
            </a:r>
            <a:r>
              <a:rPr lang="ru-RU" sz="1800" dirty="0" smtClean="0"/>
              <a:t>ишу </a:t>
            </a:r>
            <a:r>
              <a:rPr lang="ru-RU" sz="1800" dirty="0"/>
              <a:t>и его воспитанием занималась </a:t>
            </a:r>
            <a:r>
              <a:rPr lang="ru-RU" sz="1800" dirty="0" smtClean="0"/>
              <a:t>сама </a:t>
            </a:r>
            <a:r>
              <a:rPr lang="ru-RU" sz="1800" dirty="0"/>
              <a:t>лично. </a:t>
            </a:r>
            <a:r>
              <a:rPr lang="ru-RU" sz="1800" dirty="0" smtClean="0"/>
              <a:t>Являясь </a:t>
            </a:r>
            <a:r>
              <a:rPr lang="ru-RU" sz="1800" dirty="0"/>
              <a:t>представительницей богатого рода, она могла позволить давать Мише все что угодно и оплачивать дорогостоящее обучение. Отцу это было не по карману и он согласился с Елизаветой Алексеевной, что до 16 лет она будет заниматься его воспитанием, но при этом она должна во всем с ним советоваться. Кстати именно бабушка дала внуку имя Михаил.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72630" y="6000768"/>
            <a:ext cx="54713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Елизавета Алексеевна (бабушка Михаила Юрьевича</a:t>
            </a:r>
            <a:br>
              <a:rPr lang="ru-RU" dirty="0" smtClean="0"/>
            </a:br>
            <a:r>
              <a:rPr lang="ru-RU" dirty="0" smtClean="0"/>
              <a:t> Лермонтова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lre183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4572000" y="571480"/>
            <a:ext cx="3357586" cy="4783604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r>
              <a:rPr lang="ru-RU" sz="2400" dirty="0" smtClean="0"/>
              <a:t>В 1840 году вышло первое и единственное прижизненное издание стихов Михаила Юрьевича Лермонтова.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429124" y="5857892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Издание стихов Лермонтова.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oe_32f9be0ba9334d9cbbc22d8ef5afe377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3894400" y="533400"/>
            <a:ext cx="4827063" cy="57023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Всего в недолгой жизни Миши Лермонтова было 3 состоявшиеся дуэли и 4 намеченных, которые удалось все же избежать благодаря окружающим.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161024" flipV="1">
            <a:off x="255080" y="-355243"/>
            <a:ext cx="1009627" cy="35698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Содержимое 4" descr="dd53e96750e9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3428992" y="928670"/>
            <a:ext cx="5338770" cy="4429156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4282" y="0"/>
            <a:ext cx="2834640" cy="5534044"/>
          </a:xfrm>
        </p:spPr>
        <p:txBody>
          <a:bodyPr>
            <a:noAutofit/>
          </a:bodyPr>
          <a:lstStyle/>
          <a:p>
            <a:r>
              <a:rPr lang="ru-RU" sz="1700" dirty="0"/>
              <a:t>Михаил был достаточно дерзким молодым человеком, любил подшучивать над другими, иногда даже эти шутки переходили все границы. И он совершенно не стеснялся своего поведения, его это наоборот забавляло. Из-за таких вот шуток он и схлестнулся в дуэли с отставным кавалеристом Мартыновым, на которой он и погиб от пули в грудь</a:t>
            </a:r>
            <a:r>
              <a:rPr lang="ru-RU" sz="1700" dirty="0" smtClean="0"/>
              <a:t>.</a:t>
            </a:r>
            <a:br>
              <a:rPr lang="ru-RU" sz="1700" dirty="0" smtClean="0"/>
            </a:br>
            <a:r>
              <a:rPr lang="ru-RU" sz="1700" dirty="0"/>
              <a:t> </a:t>
            </a:r>
            <a:r>
              <a:rPr lang="ru-RU" sz="1700" dirty="0" smtClean="0"/>
              <a:t>Все </a:t>
            </a:r>
            <a:r>
              <a:rPr lang="ru-RU" sz="1700" dirty="0"/>
              <a:t>думали, что Мартынов промахнется, так как у него была репутация «косого» стрелка, который очень плохо стрелял (так как стрелял он всего несколько раз). Но в этот раз он попал Михаилу точно в грудь.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0496" y="5786454"/>
            <a:ext cx="4427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Лермонтов на дуэли с Мартыновым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000" i="1" dirty="0"/>
              <a:t>За несносный характер Лермонтова многие недолюбливали.</a:t>
            </a:r>
          </a:p>
          <a:p>
            <a:r>
              <a:rPr lang="ru-RU" sz="2000" i="1" dirty="0"/>
              <a:t>Известие о его гибели петербургская публика восприняла словами: «Туда ему и дорога…», а Николай I вообще заявил по этому поводу: «Собаке – собачья смерть».</a:t>
            </a:r>
          </a:p>
        </p:txBody>
      </p:sp>
      <p:pic>
        <p:nvPicPr>
          <p:cNvPr id="1026" name="Picture 2" descr="D:\Изображения\000000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32656"/>
            <a:ext cx="4073232" cy="54878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5342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2834640" cy="1298448"/>
          </a:xfrm>
        </p:spPr>
        <p:txBody>
          <a:bodyPr>
            <a:normAutofit/>
          </a:bodyPr>
          <a:lstStyle/>
          <a:p>
            <a:endParaRPr lang="ru-RU" sz="32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04664"/>
            <a:ext cx="4581825" cy="4248472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1800" i="1" dirty="0" smtClean="0"/>
              <a:t>Тело поэта покоилось в пятигорской земле 250 дней. 21 января 1842 года Е. А. Арсеньева обратилась к императору с просьбой на перевозку тела внука в Тарханы. Получив Высочайшее позволение, 27 марта 1842 г. слуги бабушки поэта увезли прах Лермонтова в свинцовом и засмолённом гробу в семейный склеп села Тарханы.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67944" y="4797152"/>
            <a:ext cx="47525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Надгробный памятник на могиле М. Ю. Лермонтова в Тарханах.</a:t>
            </a:r>
          </a:p>
        </p:txBody>
      </p:sp>
    </p:spTree>
    <p:extLst>
      <p:ext uri="{BB962C8B-B14F-4D97-AF65-F5344CB8AC3E}">
        <p14:creationId xmlns="" xmlns:p14="http://schemas.microsoft.com/office/powerpoint/2010/main" val="297901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4" y="642918"/>
            <a:ext cx="8867776" cy="1298448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chemeClr val="tx1"/>
                </a:solidFill>
              </a:rPr>
              <a:t>Спасибо за внимание!</a:t>
            </a:r>
            <a:endParaRPr lang="ru-RU" sz="6000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6224" y="3714752"/>
            <a:ext cx="2152636" cy="253364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Содержимое 6" descr="0_6eb9b_20ff10be_L.jpg"/>
          <p:cNvPicPr>
            <a:picLocks noGrp="1" noChangeAspect="1"/>
          </p:cNvPicPr>
          <p:nvPr>
            <p:ph sz="quarter" idx="14"/>
          </p:nvPr>
        </p:nvPicPr>
        <p:blipFill>
          <a:blip r:embed="rId2" cstate="print"/>
          <a:stretch>
            <a:fillRect/>
          </a:stretch>
        </p:blipFill>
        <p:spPr>
          <a:xfrm>
            <a:off x="1643042" y="2571744"/>
            <a:ext cx="4786346" cy="35004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c65870e4686c7d2e4e35942fa96b242d6322a7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TC101790493[[fn=SOHO]]</Template>
  <TotalTime>272</TotalTime>
  <Words>658</Words>
  <Application>Microsoft Office PowerPoint</Application>
  <PresentationFormat>Экран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Soho</vt:lpstr>
      <vt:lpstr>"Интересные факты из жизни  М. Ю.Лермонтова "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 Ю. Лермонтов</dc:title>
  <dc:creator>User</dc:creator>
  <cp:lastModifiedBy>Admin</cp:lastModifiedBy>
  <cp:revision>25</cp:revision>
  <dcterms:created xsi:type="dcterms:W3CDTF">2013-09-29T08:07:23Z</dcterms:created>
  <dcterms:modified xsi:type="dcterms:W3CDTF">2014-10-14T10:18:22Z</dcterms:modified>
</cp:coreProperties>
</file>