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handoutMasterIdLst>
    <p:handoutMasterId r:id="rId11"/>
  </p:handoutMasterIdLst>
  <p:sldIdLst>
    <p:sldId id="277" r:id="rId2"/>
    <p:sldId id="274" r:id="rId3"/>
    <p:sldId id="272" r:id="rId4"/>
    <p:sldId id="276" r:id="rId5"/>
    <p:sldId id="260" r:id="rId6"/>
    <p:sldId id="262" r:id="rId7"/>
    <p:sldId id="264" r:id="rId8"/>
    <p:sldId id="265" r:id="rId9"/>
  </p:sldIdLst>
  <p:sldSz cx="9144000" cy="6858000" type="screen4x3"/>
  <p:notesSz cx="6858000" cy="9144000"/>
  <p:defaultTextStyle>
    <a:defPPr>
      <a:defRPr lang="pt-P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ndara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ndara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ndara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ndara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ndara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ndara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ndara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ndara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ndara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99"/>
    <a:srgbClr val="CC0066"/>
    <a:srgbClr val="CC0099"/>
    <a:srgbClr val="00FF00"/>
    <a:srgbClr val="FFCCFF"/>
    <a:srgbClr val="FFBDBD"/>
    <a:srgbClr val="CC99FF"/>
    <a:srgbClr val="FF6600"/>
    <a:srgbClr val="FF9900"/>
    <a:srgbClr val="0082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3692" autoAdjust="0"/>
  </p:normalViewPr>
  <p:slideViewPr>
    <p:cSldViewPr>
      <p:cViewPr varScale="1">
        <p:scale>
          <a:sx n="76" d="100"/>
          <a:sy n="76" d="100"/>
        </p:scale>
        <p:origin x="-176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5" d="100"/>
          <a:sy n="55" d="100"/>
        </p:scale>
        <p:origin x="-2904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cs typeface="Arial" charset="0"/>
              </a:defRPr>
            </a:lvl1pPr>
          </a:lstStyle>
          <a:p>
            <a:pPr>
              <a:defRPr/>
            </a:pPr>
            <a:fld id="{6016BA22-DA34-4592-BBAA-12869E0F5B5B}" type="datetimeFigureOut">
              <a:rPr lang="ru-RU"/>
              <a:pPr>
                <a:defRPr/>
              </a:pPr>
              <a:t>27.11.2016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cs typeface="Arial" charset="0"/>
              </a:defRPr>
            </a:lvl1pPr>
          </a:lstStyle>
          <a:p>
            <a:pPr>
              <a:defRPr/>
            </a:pPr>
            <a:fld id="{CF1E2A07-576F-4485-BE34-0793AC73B86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74791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C8F171-713B-40E5-9AF3-7671DE1FBEE1}" type="datetimeFigureOut">
              <a:rPr lang="ru-RU" smtClean="0"/>
              <a:pPr/>
              <a:t>27.11.2016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8060AC-F21E-423D-9E5A-53EDD6C4564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81747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8060AC-F21E-423D-9E5A-53EDD6C45643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14"/>
          <p:cNvSpPr/>
          <p:nvPr/>
        </p:nvSpPr>
        <p:spPr>
          <a:xfrm>
            <a:off x="228600" y="228600"/>
            <a:ext cx="8696325" cy="6035675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5" name="Group 9"/>
          <p:cNvGrpSpPr>
            <a:grpSpLocks noChangeAspect="1"/>
          </p:cNvGrpSpPr>
          <p:nvPr/>
        </p:nvGrpSpPr>
        <p:grpSpPr bwMode="auto">
          <a:xfrm>
            <a:off x="211138" y="5354638"/>
            <a:ext cx="8723312" cy="1330325"/>
            <a:chOff x="-3905250" y="4294188"/>
            <a:chExt cx="13011150" cy="1892300"/>
          </a:xfrm>
        </p:grpSpPr>
        <p:sp>
          <p:nvSpPr>
            <p:cNvPr id="6" name="Freeform 14"/>
            <p:cNvSpPr>
              <a:spLocks/>
            </p:cNvSpPr>
            <p:nvPr/>
          </p:nvSpPr>
          <p:spPr bwMode="hidden">
            <a:xfrm>
              <a:off x="4810681" y="4499676"/>
              <a:ext cx="4295219" cy="1016152"/>
            </a:xfrm>
            <a:custGeom>
              <a:avLst/>
              <a:gdLst>
                <a:gd name="T0" fmla="*/ 2147483647 w 2706"/>
                <a:gd name="T1" fmla="*/ 0 h 640"/>
                <a:gd name="T2" fmla="*/ 2147483647 w 2706"/>
                <a:gd name="T3" fmla="*/ 0 h 640"/>
                <a:gd name="T4" fmla="*/ 2147483647 w 2706"/>
                <a:gd name="T5" fmla="*/ 45362813 h 640"/>
                <a:gd name="T6" fmla="*/ 2147483647 w 2706"/>
                <a:gd name="T7" fmla="*/ 95765938 h 640"/>
                <a:gd name="T8" fmla="*/ 2147483647 w 2706"/>
                <a:gd name="T9" fmla="*/ 151209375 h 640"/>
                <a:gd name="T10" fmla="*/ 2147483647 w 2706"/>
                <a:gd name="T11" fmla="*/ 206652813 h 640"/>
                <a:gd name="T12" fmla="*/ 2147483647 w 2706"/>
                <a:gd name="T13" fmla="*/ 272176875 h 640"/>
                <a:gd name="T14" fmla="*/ 2147483647 w 2706"/>
                <a:gd name="T15" fmla="*/ 337700938 h 640"/>
                <a:gd name="T16" fmla="*/ 2147483647 w 2706"/>
                <a:gd name="T17" fmla="*/ 413305625 h 640"/>
                <a:gd name="T18" fmla="*/ 2147483647 w 2706"/>
                <a:gd name="T19" fmla="*/ 488910313 h 640"/>
                <a:gd name="T20" fmla="*/ 2147483647 w 2706"/>
                <a:gd name="T21" fmla="*/ 488910313 h 640"/>
                <a:gd name="T22" fmla="*/ 2147483647 w 2706"/>
                <a:gd name="T23" fmla="*/ 635079375 h 640"/>
                <a:gd name="T24" fmla="*/ 2147483647 w 2706"/>
                <a:gd name="T25" fmla="*/ 766127500 h 640"/>
                <a:gd name="T26" fmla="*/ 2147483647 w 2706"/>
                <a:gd name="T27" fmla="*/ 887095000 h 640"/>
                <a:gd name="T28" fmla="*/ 1995963750 w 2706"/>
                <a:gd name="T29" fmla="*/ 1003022188 h 640"/>
                <a:gd name="T30" fmla="*/ 1471771250 w 2706"/>
                <a:gd name="T31" fmla="*/ 1103828438 h 640"/>
                <a:gd name="T32" fmla="*/ 962699688 w 2706"/>
                <a:gd name="T33" fmla="*/ 1194554063 h 640"/>
                <a:gd name="T34" fmla="*/ 473789375 w 2706"/>
                <a:gd name="T35" fmla="*/ 1280239375 h 640"/>
                <a:gd name="T36" fmla="*/ 0 w 2706"/>
                <a:gd name="T37" fmla="*/ 1355844063 h 640"/>
                <a:gd name="T38" fmla="*/ 0 w 2706"/>
                <a:gd name="T39" fmla="*/ 1355844063 h 640"/>
                <a:gd name="T40" fmla="*/ 327620313 w 2706"/>
                <a:gd name="T41" fmla="*/ 1401206875 h 640"/>
                <a:gd name="T42" fmla="*/ 640119688 w 2706"/>
                <a:gd name="T43" fmla="*/ 1441529375 h 640"/>
                <a:gd name="T44" fmla="*/ 942538438 w 2706"/>
                <a:gd name="T45" fmla="*/ 1476811563 h 640"/>
                <a:gd name="T46" fmla="*/ 1239916875 w 2706"/>
                <a:gd name="T47" fmla="*/ 1507053438 h 640"/>
                <a:gd name="T48" fmla="*/ 1527214688 w 2706"/>
                <a:gd name="T49" fmla="*/ 1537295313 h 640"/>
                <a:gd name="T50" fmla="*/ 1804431875 w 2706"/>
                <a:gd name="T51" fmla="*/ 1557456563 h 640"/>
                <a:gd name="T52" fmla="*/ 2071568438 w 2706"/>
                <a:gd name="T53" fmla="*/ 1577617813 h 640"/>
                <a:gd name="T54" fmla="*/ 2147483647 w 2706"/>
                <a:gd name="T55" fmla="*/ 1592738750 h 640"/>
                <a:gd name="T56" fmla="*/ 2147483647 w 2706"/>
                <a:gd name="T57" fmla="*/ 1602819375 h 640"/>
                <a:gd name="T58" fmla="*/ 2147483647 w 2706"/>
                <a:gd name="T59" fmla="*/ 1607859688 h 640"/>
                <a:gd name="T60" fmla="*/ 2147483647 w 2706"/>
                <a:gd name="T61" fmla="*/ 1612900000 h 640"/>
                <a:gd name="T62" fmla="*/ 2147483647 w 2706"/>
                <a:gd name="T63" fmla="*/ 1612900000 h 640"/>
                <a:gd name="T64" fmla="*/ 2147483647 w 2706"/>
                <a:gd name="T65" fmla="*/ 1607859688 h 640"/>
                <a:gd name="T66" fmla="*/ 2147483647 w 2706"/>
                <a:gd name="T67" fmla="*/ 1602819375 h 640"/>
                <a:gd name="T68" fmla="*/ 2147483647 w 2706"/>
                <a:gd name="T69" fmla="*/ 1592738750 h 640"/>
                <a:gd name="T70" fmla="*/ 2147483647 w 2706"/>
                <a:gd name="T71" fmla="*/ 1577617813 h 640"/>
                <a:gd name="T72" fmla="*/ 2147483647 w 2706"/>
                <a:gd name="T73" fmla="*/ 1562496875 h 640"/>
                <a:gd name="T74" fmla="*/ 2147483647 w 2706"/>
                <a:gd name="T75" fmla="*/ 1542335625 h 640"/>
                <a:gd name="T76" fmla="*/ 2147483647 w 2706"/>
                <a:gd name="T77" fmla="*/ 1517134063 h 640"/>
                <a:gd name="T78" fmla="*/ 2147483647 w 2706"/>
                <a:gd name="T79" fmla="*/ 1491932500 h 640"/>
                <a:gd name="T80" fmla="*/ 2147483647 w 2706"/>
                <a:gd name="T81" fmla="*/ 1461690625 h 640"/>
                <a:gd name="T82" fmla="*/ 2147483647 w 2706"/>
                <a:gd name="T83" fmla="*/ 1431448750 h 640"/>
                <a:gd name="T84" fmla="*/ 2147483647 w 2706"/>
                <a:gd name="T85" fmla="*/ 1396166563 h 640"/>
                <a:gd name="T86" fmla="*/ 2147483647 w 2706"/>
                <a:gd name="T87" fmla="*/ 1360884375 h 640"/>
                <a:gd name="T88" fmla="*/ 2147483647 w 2706"/>
                <a:gd name="T89" fmla="*/ 1320561875 h 640"/>
                <a:gd name="T90" fmla="*/ 2147483647 w 2706"/>
                <a:gd name="T91" fmla="*/ 1280239375 h 640"/>
                <a:gd name="T92" fmla="*/ 2147483647 w 2706"/>
                <a:gd name="T93" fmla="*/ 1234876563 h 640"/>
                <a:gd name="T94" fmla="*/ 2147483647 w 2706"/>
                <a:gd name="T95" fmla="*/ 1189513750 h 640"/>
                <a:gd name="T96" fmla="*/ 2147483647 w 2706"/>
                <a:gd name="T97" fmla="*/ 1088707500 h 640"/>
                <a:gd name="T98" fmla="*/ 2147483647 w 2706"/>
                <a:gd name="T99" fmla="*/ 982860938 h 640"/>
                <a:gd name="T100" fmla="*/ 2147483647 w 2706"/>
                <a:gd name="T101" fmla="*/ 982860938 h 640"/>
                <a:gd name="T102" fmla="*/ 2147483647 w 2706"/>
                <a:gd name="T103" fmla="*/ 977820625 h 640"/>
                <a:gd name="T104" fmla="*/ 2147483647 w 2706"/>
                <a:gd name="T105" fmla="*/ 977820625 h 640"/>
                <a:gd name="T106" fmla="*/ 2147483647 w 2706"/>
                <a:gd name="T107" fmla="*/ 0 h 640"/>
                <a:gd name="T108" fmla="*/ 2147483647 w 2706"/>
                <a:gd name="T109" fmla="*/ 0 h 640"/>
                <a:gd name="T110" fmla="*/ 2147483647 w 2706"/>
                <a:gd name="T111" fmla="*/ 0 h 640"/>
                <a:gd name="T112" fmla="*/ 2147483647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PT"/>
            </a:p>
          </p:txBody>
        </p:sp>
        <p:sp>
          <p:nvSpPr>
            <p:cNvPr id="7" name="Freeform 18"/>
            <p:cNvSpPr>
              <a:spLocks/>
            </p:cNvSpPr>
            <p:nvPr/>
          </p:nvSpPr>
          <p:spPr bwMode="hidden">
            <a:xfrm>
              <a:off x="-308538" y="4319027"/>
              <a:ext cx="8280254" cy="1208092"/>
            </a:xfrm>
            <a:custGeom>
              <a:avLst/>
              <a:gdLst>
                <a:gd name="T0" fmla="*/ 2147483647 w 5216"/>
                <a:gd name="T1" fmla="*/ 1799391563 h 762"/>
                <a:gd name="T2" fmla="*/ 2147483647 w 5216"/>
                <a:gd name="T3" fmla="*/ 1728827188 h 762"/>
                <a:gd name="T4" fmla="*/ 2147483647 w 5216"/>
                <a:gd name="T5" fmla="*/ 1537295313 h 762"/>
                <a:gd name="T6" fmla="*/ 2147483647 w 5216"/>
                <a:gd name="T7" fmla="*/ 1280239375 h 762"/>
                <a:gd name="T8" fmla="*/ 2147483647 w 5216"/>
                <a:gd name="T9" fmla="*/ 942538438 h 762"/>
                <a:gd name="T10" fmla="*/ 2147483647 w 5216"/>
                <a:gd name="T11" fmla="*/ 745966250 h 762"/>
                <a:gd name="T12" fmla="*/ 2147483647 w 5216"/>
                <a:gd name="T13" fmla="*/ 594756875 h 762"/>
                <a:gd name="T14" fmla="*/ 2147483647 w 5216"/>
                <a:gd name="T15" fmla="*/ 463708750 h 762"/>
                <a:gd name="T16" fmla="*/ 2147483647 w 5216"/>
                <a:gd name="T17" fmla="*/ 352821875 h 762"/>
                <a:gd name="T18" fmla="*/ 2147483647 w 5216"/>
                <a:gd name="T19" fmla="*/ 257055938 h 762"/>
                <a:gd name="T20" fmla="*/ 2147483647 w 5216"/>
                <a:gd name="T21" fmla="*/ 181451250 h 762"/>
                <a:gd name="T22" fmla="*/ 2147483647 w 5216"/>
                <a:gd name="T23" fmla="*/ 70564375 h 762"/>
                <a:gd name="T24" fmla="*/ 2147483647 w 5216"/>
                <a:gd name="T25" fmla="*/ 10080625 h 762"/>
                <a:gd name="T26" fmla="*/ 1622980821 w 5216"/>
                <a:gd name="T27" fmla="*/ 0 h 762"/>
                <a:gd name="T28" fmla="*/ 902216046 w 5216"/>
                <a:gd name="T29" fmla="*/ 25201563 h 762"/>
                <a:gd name="T30" fmla="*/ 277217221 w 5216"/>
                <a:gd name="T31" fmla="*/ 80645000 h 762"/>
                <a:gd name="T32" fmla="*/ 0 w 5216"/>
                <a:gd name="T33" fmla="*/ 120967500 h 762"/>
                <a:gd name="T34" fmla="*/ 791329158 w 5216"/>
                <a:gd name="T35" fmla="*/ 216733438 h 762"/>
                <a:gd name="T36" fmla="*/ 1643142073 w 5216"/>
                <a:gd name="T37" fmla="*/ 352821875 h 762"/>
                <a:gd name="T38" fmla="*/ 2147483647 w 5216"/>
                <a:gd name="T39" fmla="*/ 529232813 h 762"/>
                <a:gd name="T40" fmla="*/ 2147483647 w 5216"/>
                <a:gd name="T41" fmla="*/ 745966250 h 762"/>
                <a:gd name="T42" fmla="*/ 2147483647 w 5216"/>
                <a:gd name="T43" fmla="*/ 952619063 h 762"/>
                <a:gd name="T44" fmla="*/ 2147483647 w 5216"/>
                <a:gd name="T45" fmla="*/ 1300400625 h 762"/>
                <a:gd name="T46" fmla="*/ 2147483647 w 5216"/>
                <a:gd name="T47" fmla="*/ 1441529375 h 762"/>
                <a:gd name="T48" fmla="*/ 2147483647 w 5216"/>
                <a:gd name="T49" fmla="*/ 1562496875 h 762"/>
                <a:gd name="T50" fmla="*/ 2147483647 w 5216"/>
                <a:gd name="T51" fmla="*/ 1668343438 h 762"/>
                <a:gd name="T52" fmla="*/ 2147483647 w 5216"/>
                <a:gd name="T53" fmla="*/ 1748988438 h 762"/>
                <a:gd name="T54" fmla="*/ 2147483647 w 5216"/>
                <a:gd name="T55" fmla="*/ 1819552813 h 762"/>
                <a:gd name="T56" fmla="*/ 2147483647 w 5216"/>
                <a:gd name="T57" fmla="*/ 1864915625 h 762"/>
                <a:gd name="T58" fmla="*/ 2147483647 w 5216"/>
                <a:gd name="T59" fmla="*/ 1900197813 h 762"/>
                <a:gd name="T60" fmla="*/ 2147483647 w 5216"/>
                <a:gd name="T61" fmla="*/ 1920359063 h 762"/>
                <a:gd name="T62" fmla="*/ 2147483647 w 5216"/>
                <a:gd name="T63" fmla="*/ 1920359063 h 762"/>
                <a:gd name="T64" fmla="*/ 2147483647 w 5216"/>
                <a:gd name="T65" fmla="*/ 1910278438 h 762"/>
                <a:gd name="T66" fmla="*/ 2147483647 w 5216"/>
                <a:gd name="T67" fmla="*/ 1885076875 h 762"/>
                <a:gd name="T68" fmla="*/ 2147483647 w 5216"/>
                <a:gd name="T69" fmla="*/ 1844754375 h 762"/>
                <a:gd name="T70" fmla="*/ 2147483647 w 5216"/>
                <a:gd name="T71" fmla="*/ 1799391563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PT"/>
            </a:p>
          </p:txBody>
        </p:sp>
        <p:sp>
          <p:nvSpPr>
            <p:cNvPr id="8" name="Freeform 22"/>
            <p:cNvSpPr>
              <a:spLocks/>
            </p:cNvSpPr>
            <p:nvPr/>
          </p:nvSpPr>
          <p:spPr bwMode="hidden">
            <a:xfrm>
              <a:off x="4014" y="4334834"/>
              <a:ext cx="8164231" cy="1101960"/>
            </a:xfrm>
            <a:custGeom>
              <a:avLst/>
              <a:gdLst>
                <a:gd name="T0" fmla="*/ 0 w 5144"/>
                <a:gd name="T1" fmla="*/ 176410938 h 694"/>
                <a:gd name="T2" fmla="*/ 0 w 5144"/>
                <a:gd name="T3" fmla="*/ 176410938 h 694"/>
                <a:gd name="T4" fmla="*/ 45362813 w 5144"/>
                <a:gd name="T5" fmla="*/ 166330313 h 694"/>
                <a:gd name="T6" fmla="*/ 181451250 w 5144"/>
                <a:gd name="T7" fmla="*/ 141128750 h 694"/>
                <a:gd name="T8" fmla="*/ 413305625 w 5144"/>
                <a:gd name="T9" fmla="*/ 105846563 h 694"/>
                <a:gd name="T10" fmla="*/ 564515000 w 5144"/>
                <a:gd name="T11" fmla="*/ 85685313 h 694"/>
                <a:gd name="T12" fmla="*/ 740925938 w 5144"/>
                <a:gd name="T13" fmla="*/ 65524063 h 694"/>
                <a:gd name="T14" fmla="*/ 937498125 w 5144"/>
                <a:gd name="T15" fmla="*/ 50403125 h 694"/>
                <a:gd name="T16" fmla="*/ 1164312188 w 5144"/>
                <a:gd name="T17" fmla="*/ 35282188 h 694"/>
                <a:gd name="T18" fmla="*/ 1411287500 w 5144"/>
                <a:gd name="T19" fmla="*/ 20161250 h 694"/>
                <a:gd name="T20" fmla="*/ 1688504688 w 5144"/>
                <a:gd name="T21" fmla="*/ 10080625 h 694"/>
                <a:gd name="T22" fmla="*/ 1990923438 w 5144"/>
                <a:gd name="T23" fmla="*/ 5040313 h 694"/>
                <a:gd name="T24" fmla="*/ 2147483647 w 5144"/>
                <a:gd name="T25" fmla="*/ 0 h 694"/>
                <a:gd name="T26" fmla="*/ 2147483647 w 5144"/>
                <a:gd name="T27" fmla="*/ 5040313 h 694"/>
                <a:gd name="T28" fmla="*/ 2147483647 w 5144"/>
                <a:gd name="T29" fmla="*/ 15120938 h 694"/>
                <a:gd name="T30" fmla="*/ 2147483647 w 5144"/>
                <a:gd name="T31" fmla="*/ 35282188 h 694"/>
                <a:gd name="T32" fmla="*/ 2147483647 w 5144"/>
                <a:gd name="T33" fmla="*/ 60483750 h 694"/>
                <a:gd name="T34" fmla="*/ 2147483647 w 5144"/>
                <a:gd name="T35" fmla="*/ 100806250 h 694"/>
                <a:gd name="T36" fmla="*/ 2147483647 w 5144"/>
                <a:gd name="T37" fmla="*/ 146169063 h 694"/>
                <a:gd name="T38" fmla="*/ 2147483647 w 5144"/>
                <a:gd name="T39" fmla="*/ 201612500 h 694"/>
                <a:gd name="T40" fmla="*/ 2147483647 w 5144"/>
                <a:gd name="T41" fmla="*/ 267136563 h 694"/>
                <a:gd name="T42" fmla="*/ 2147483647 w 5144"/>
                <a:gd name="T43" fmla="*/ 347781563 h 694"/>
                <a:gd name="T44" fmla="*/ 2147483647 w 5144"/>
                <a:gd name="T45" fmla="*/ 438507188 h 694"/>
                <a:gd name="T46" fmla="*/ 2147483647 w 5144"/>
                <a:gd name="T47" fmla="*/ 544353750 h 694"/>
                <a:gd name="T48" fmla="*/ 2147483647 w 5144"/>
                <a:gd name="T49" fmla="*/ 670361563 h 694"/>
                <a:gd name="T50" fmla="*/ 2147483647 w 5144"/>
                <a:gd name="T51" fmla="*/ 806450000 h 694"/>
                <a:gd name="T52" fmla="*/ 2147483647 w 5144"/>
                <a:gd name="T53" fmla="*/ 957659375 h 694"/>
                <a:gd name="T54" fmla="*/ 2147483647 w 5144"/>
                <a:gd name="T55" fmla="*/ 1129030000 h 694"/>
                <a:gd name="T56" fmla="*/ 2147483647 w 5144"/>
                <a:gd name="T57" fmla="*/ 1315521563 h 694"/>
                <a:gd name="T58" fmla="*/ 2147483647 w 5144"/>
                <a:gd name="T59" fmla="*/ 1522174375 h 694"/>
                <a:gd name="T60" fmla="*/ 2147483647 w 5144"/>
                <a:gd name="T61" fmla="*/ 1748988438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PT"/>
            </a:p>
          </p:txBody>
        </p:sp>
        <p:sp>
          <p:nvSpPr>
            <p:cNvPr id="9" name="Freeform 26"/>
            <p:cNvSpPr>
              <a:spLocks/>
            </p:cNvSpPr>
            <p:nvPr/>
          </p:nvSpPr>
          <p:spPr bwMode="hidden">
            <a:xfrm>
              <a:off x="4157164" y="4316769"/>
              <a:ext cx="4939265" cy="925827"/>
            </a:xfrm>
            <a:custGeom>
              <a:avLst/>
              <a:gdLst>
                <a:gd name="T0" fmla="*/ 0 w 3112"/>
                <a:gd name="T1" fmla="*/ 1471771250 h 584"/>
                <a:gd name="T2" fmla="*/ 0 w 3112"/>
                <a:gd name="T3" fmla="*/ 1471771250 h 584"/>
                <a:gd name="T4" fmla="*/ 226814063 w 3112"/>
                <a:gd name="T5" fmla="*/ 1411287500 h 584"/>
                <a:gd name="T6" fmla="*/ 846772500 w 3112"/>
                <a:gd name="T7" fmla="*/ 1255037813 h 584"/>
                <a:gd name="T8" fmla="*/ 1275199063 w 3112"/>
                <a:gd name="T9" fmla="*/ 1149191250 h 584"/>
                <a:gd name="T10" fmla="*/ 1769149688 w 3112"/>
                <a:gd name="T11" fmla="*/ 1033264063 h 584"/>
                <a:gd name="T12" fmla="*/ 2147483647 w 3112"/>
                <a:gd name="T13" fmla="*/ 907256250 h 584"/>
                <a:gd name="T14" fmla="*/ 2147483647 w 3112"/>
                <a:gd name="T15" fmla="*/ 771167813 h 584"/>
                <a:gd name="T16" fmla="*/ 2147483647 w 3112"/>
                <a:gd name="T17" fmla="*/ 640119688 h 584"/>
                <a:gd name="T18" fmla="*/ 2147483647 w 3112"/>
                <a:gd name="T19" fmla="*/ 509071563 h 584"/>
                <a:gd name="T20" fmla="*/ 2147483647 w 3112"/>
                <a:gd name="T21" fmla="*/ 388104063 h 584"/>
                <a:gd name="T22" fmla="*/ 2147483647 w 3112"/>
                <a:gd name="T23" fmla="*/ 272176875 h 584"/>
                <a:gd name="T24" fmla="*/ 2147483647 w 3112"/>
                <a:gd name="T25" fmla="*/ 221773750 h 584"/>
                <a:gd name="T26" fmla="*/ 2147483647 w 3112"/>
                <a:gd name="T27" fmla="*/ 171370625 h 584"/>
                <a:gd name="T28" fmla="*/ 2147483647 w 3112"/>
                <a:gd name="T29" fmla="*/ 131048125 h 584"/>
                <a:gd name="T30" fmla="*/ 2147483647 w 3112"/>
                <a:gd name="T31" fmla="*/ 90725625 h 584"/>
                <a:gd name="T32" fmla="*/ 2147483647 w 3112"/>
                <a:gd name="T33" fmla="*/ 60483750 h 584"/>
                <a:gd name="T34" fmla="*/ 2147483647 w 3112"/>
                <a:gd name="T35" fmla="*/ 35282188 h 584"/>
                <a:gd name="T36" fmla="*/ 2147483647 w 3112"/>
                <a:gd name="T37" fmla="*/ 15120938 h 584"/>
                <a:gd name="T38" fmla="*/ 2147483647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PT"/>
            </a:p>
          </p:txBody>
        </p:sp>
        <p:sp useBgFill="1">
          <p:nvSpPr>
            <p:cNvPr id="10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>
                <a:gd name="T0" fmla="*/ 2147483647 w 8196"/>
                <a:gd name="T1" fmla="*/ 1290320000 h 1192"/>
                <a:gd name="T2" fmla="*/ 2147483647 w 8196"/>
                <a:gd name="T3" fmla="*/ 1436489063 h 1192"/>
                <a:gd name="T4" fmla="*/ 2147483647 w 8196"/>
                <a:gd name="T5" fmla="*/ 1562496875 h 1192"/>
                <a:gd name="T6" fmla="*/ 2147483647 w 8196"/>
                <a:gd name="T7" fmla="*/ 1678424063 h 1192"/>
                <a:gd name="T8" fmla="*/ 2147483647 w 8196"/>
                <a:gd name="T9" fmla="*/ 1769149688 h 1192"/>
                <a:gd name="T10" fmla="*/ 2147483647 w 8196"/>
                <a:gd name="T11" fmla="*/ 1839714063 h 1192"/>
                <a:gd name="T12" fmla="*/ 2147483647 w 8196"/>
                <a:gd name="T13" fmla="*/ 1890117188 h 1192"/>
                <a:gd name="T14" fmla="*/ 2147483647 w 8196"/>
                <a:gd name="T15" fmla="*/ 1920359063 h 1192"/>
                <a:gd name="T16" fmla="*/ 2147483647 w 8196"/>
                <a:gd name="T17" fmla="*/ 1915318750 h 1192"/>
                <a:gd name="T18" fmla="*/ 2147483647 w 8196"/>
                <a:gd name="T19" fmla="*/ 1890117188 h 1192"/>
                <a:gd name="T20" fmla="*/ 2147483647 w 8196"/>
                <a:gd name="T21" fmla="*/ 1829633438 h 1192"/>
                <a:gd name="T22" fmla="*/ 2147483647 w 8196"/>
                <a:gd name="T23" fmla="*/ 1738907813 h 1192"/>
                <a:gd name="T24" fmla="*/ 2147483647 w 8196"/>
                <a:gd name="T25" fmla="*/ 1617940313 h 1192"/>
                <a:gd name="T26" fmla="*/ 2147483647 w 8196"/>
                <a:gd name="T27" fmla="*/ 1456650313 h 1192"/>
                <a:gd name="T28" fmla="*/ 2147483647 w 8196"/>
                <a:gd name="T29" fmla="*/ 1260078125 h 1192"/>
                <a:gd name="T30" fmla="*/ 2147483647 w 8196"/>
                <a:gd name="T31" fmla="*/ 1023183438 h 1192"/>
                <a:gd name="T32" fmla="*/ 2147483647 w 8196"/>
                <a:gd name="T33" fmla="*/ 745966250 h 1192"/>
                <a:gd name="T34" fmla="*/ 2147483647 w 8196"/>
                <a:gd name="T35" fmla="*/ 604837500 h 1192"/>
                <a:gd name="T36" fmla="*/ 2147483647 w 8196"/>
                <a:gd name="T37" fmla="*/ 372983125 h 1192"/>
                <a:gd name="T38" fmla="*/ 2147483647 w 8196"/>
                <a:gd name="T39" fmla="*/ 206652813 h 1192"/>
                <a:gd name="T40" fmla="*/ 2147483647 w 8196"/>
                <a:gd name="T41" fmla="*/ 90725625 h 1192"/>
                <a:gd name="T42" fmla="*/ 2147483647 w 8196"/>
                <a:gd name="T43" fmla="*/ 25201563 h 1192"/>
                <a:gd name="T44" fmla="*/ 2147483647 w 8196"/>
                <a:gd name="T45" fmla="*/ 0 h 1192"/>
                <a:gd name="T46" fmla="*/ 2147483647 w 8196"/>
                <a:gd name="T47" fmla="*/ 10080625 h 1192"/>
                <a:gd name="T48" fmla="*/ 2147483647 w 8196"/>
                <a:gd name="T49" fmla="*/ 50403125 h 1192"/>
                <a:gd name="T50" fmla="*/ 1804431875 w 8196"/>
                <a:gd name="T51" fmla="*/ 110886875 h 1192"/>
                <a:gd name="T52" fmla="*/ 1335682813 w 8196"/>
                <a:gd name="T53" fmla="*/ 186491563 h 1192"/>
                <a:gd name="T54" fmla="*/ 942538438 w 8196"/>
                <a:gd name="T55" fmla="*/ 272176875 h 1192"/>
                <a:gd name="T56" fmla="*/ 624998750 w 8196"/>
                <a:gd name="T57" fmla="*/ 362902500 h 1192"/>
                <a:gd name="T58" fmla="*/ 372983125 w 8196"/>
                <a:gd name="T59" fmla="*/ 443547500 h 1192"/>
                <a:gd name="T60" fmla="*/ 120967500 w 8196"/>
                <a:gd name="T61" fmla="*/ 544353750 h 1192"/>
                <a:gd name="T62" fmla="*/ 0 w 8196"/>
                <a:gd name="T63" fmla="*/ 604837500 h 1192"/>
                <a:gd name="T64" fmla="*/ 2147483647 w 8196"/>
                <a:gd name="T65" fmla="*/ 2147483647 h 1192"/>
                <a:gd name="T66" fmla="*/ 2147483647 w 8196"/>
                <a:gd name="T67" fmla="*/ 2147483647 h 1192"/>
                <a:gd name="T68" fmla="*/ 2147483647 w 8196"/>
                <a:gd name="T69" fmla="*/ 1285279688 h 1192"/>
                <a:gd name="T70" fmla="*/ 2147483647 w 8196"/>
                <a:gd name="T71" fmla="*/ 1290320000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PT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A2E3FA-9F3E-4CEB-813B-8F3702AD6F9F}" type="datetimeFigureOut">
              <a:rPr lang="pt-PT"/>
              <a:pPr>
                <a:defRPr/>
              </a:pPr>
              <a:t>27/11/2016</a:t>
            </a:fld>
            <a:endParaRPr lang="pt-PT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F07FED-5AC0-4FE5-BEA8-39C8ECFF2582}" type="slidenum">
              <a:rPr lang="pt-PT"/>
              <a:pPr>
                <a:defRPr/>
              </a:pPr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2EB3C-EE98-454C-B7D1-8ABFC3C7ED3D}" type="datetimeFigureOut">
              <a:rPr lang="pt-PT"/>
              <a:pPr>
                <a:defRPr/>
              </a:pPr>
              <a:t>27/11/2016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C1C242-2292-486D-A080-DD483FE5FBFD}" type="slidenum">
              <a:rPr lang="pt-PT"/>
              <a:pPr>
                <a:defRPr/>
              </a:pPr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14"/>
          <p:cNvSpPr/>
          <p:nvPr/>
        </p:nvSpPr>
        <p:spPr>
          <a:xfrm>
            <a:off x="228600" y="228600"/>
            <a:ext cx="8696325" cy="473710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Freeform 14"/>
          <p:cNvSpPr>
            <a:spLocks/>
          </p:cNvSpPr>
          <p:nvPr/>
        </p:nvSpPr>
        <p:spPr bwMode="hidden">
          <a:xfrm>
            <a:off x="6046788" y="4203700"/>
            <a:ext cx="2876550" cy="714375"/>
          </a:xfrm>
          <a:custGeom>
            <a:avLst/>
            <a:gdLst>
              <a:gd name="T0" fmla="*/ 2147483647 w 2706"/>
              <a:gd name="T1" fmla="*/ 0 h 640"/>
              <a:gd name="T2" fmla="*/ 2147483647 w 2706"/>
              <a:gd name="T3" fmla="*/ 0 h 640"/>
              <a:gd name="T4" fmla="*/ 2147483647 w 2706"/>
              <a:gd name="T5" fmla="*/ 22426910 h 640"/>
              <a:gd name="T6" fmla="*/ 2147483647 w 2706"/>
              <a:gd name="T7" fmla="*/ 47345203 h 640"/>
              <a:gd name="T8" fmla="*/ 2147483647 w 2706"/>
              <a:gd name="T9" fmla="*/ 74755995 h 640"/>
              <a:gd name="T10" fmla="*/ 2147483647 w 2706"/>
              <a:gd name="T11" fmla="*/ 102165671 h 640"/>
              <a:gd name="T12" fmla="*/ 2147483647 w 2706"/>
              <a:gd name="T13" fmla="*/ 134560345 h 640"/>
              <a:gd name="T14" fmla="*/ 2147483647 w 2706"/>
              <a:gd name="T15" fmla="*/ 166953902 h 640"/>
              <a:gd name="T16" fmla="*/ 2088287069 w 2706"/>
              <a:gd name="T17" fmla="*/ 204332458 h 640"/>
              <a:gd name="T18" fmla="*/ 1936864244 w 2706"/>
              <a:gd name="T19" fmla="*/ 241709897 h 640"/>
              <a:gd name="T20" fmla="*/ 1936864244 w 2706"/>
              <a:gd name="T21" fmla="*/ 241709897 h 640"/>
              <a:gd name="T22" fmla="*/ 1663397460 w 2706"/>
              <a:gd name="T23" fmla="*/ 313973394 h 640"/>
              <a:gd name="T24" fmla="*/ 1396711723 w 2706"/>
              <a:gd name="T25" fmla="*/ 378761625 h 640"/>
              <a:gd name="T26" fmla="*/ 1141325958 w 2706"/>
              <a:gd name="T27" fmla="*/ 438565975 h 640"/>
              <a:gd name="T28" fmla="*/ 894980172 w 2706"/>
              <a:gd name="T29" fmla="*/ 495878941 h 640"/>
              <a:gd name="T30" fmla="*/ 659935422 w 2706"/>
              <a:gd name="T31" fmla="*/ 545715527 h 640"/>
              <a:gd name="T32" fmla="*/ 431669593 w 2706"/>
              <a:gd name="T33" fmla="*/ 590569348 h 640"/>
              <a:gd name="T34" fmla="*/ 212444804 w 2706"/>
              <a:gd name="T35" fmla="*/ 632930669 h 640"/>
              <a:gd name="T36" fmla="*/ 0 w 2706"/>
              <a:gd name="T37" fmla="*/ 670308108 h 640"/>
              <a:gd name="T38" fmla="*/ 0 w 2706"/>
              <a:gd name="T39" fmla="*/ 670308108 h 640"/>
              <a:gd name="T40" fmla="*/ 146902836 w 2706"/>
              <a:gd name="T41" fmla="*/ 692735019 h 640"/>
              <a:gd name="T42" fmla="*/ 287026751 w 2706"/>
              <a:gd name="T43" fmla="*/ 712670546 h 640"/>
              <a:gd name="T44" fmla="*/ 422629614 w 2706"/>
              <a:gd name="T45" fmla="*/ 730113574 h 640"/>
              <a:gd name="T46" fmla="*/ 555972483 w 2706"/>
              <a:gd name="T47" fmla="*/ 745064104 h 640"/>
              <a:gd name="T48" fmla="*/ 684795362 w 2706"/>
              <a:gd name="T49" fmla="*/ 760015749 h 640"/>
              <a:gd name="T50" fmla="*/ 809098253 w 2706"/>
              <a:gd name="T51" fmla="*/ 769982396 h 640"/>
              <a:gd name="T52" fmla="*/ 928881154 w 2706"/>
              <a:gd name="T53" fmla="*/ 779950160 h 640"/>
              <a:gd name="T54" fmla="*/ 1046404060 w 2706"/>
              <a:gd name="T55" fmla="*/ 787425425 h 640"/>
              <a:gd name="T56" fmla="*/ 1161665909 w 2706"/>
              <a:gd name="T57" fmla="*/ 792409307 h 640"/>
              <a:gd name="T58" fmla="*/ 1272408832 w 2706"/>
              <a:gd name="T59" fmla="*/ 794901806 h 640"/>
              <a:gd name="T60" fmla="*/ 1378630703 w 2706"/>
              <a:gd name="T61" fmla="*/ 797393188 h 640"/>
              <a:gd name="T62" fmla="*/ 1482593642 w 2706"/>
              <a:gd name="T63" fmla="*/ 797393188 h 640"/>
              <a:gd name="T64" fmla="*/ 1584295524 w 2706"/>
              <a:gd name="T65" fmla="*/ 794901806 h 640"/>
              <a:gd name="T66" fmla="*/ 1683738474 w 2706"/>
              <a:gd name="T67" fmla="*/ 792409307 h 640"/>
              <a:gd name="T68" fmla="*/ 1778660372 w 2706"/>
              <a:gd name="T69" fmla="*/ 787425425 h 640"/>
              <a:gd name="T70" fmla="*/ 1871322275 w 2706"/>
              <a:gd name="T71" fmla="*/ 779950160 h 640"/>
              <a:gd name="T72" fmla="*/ 1959464189 w 2706"/>
              <a:gd name="T73" fmla="*/ 772474896 h 640"/>
              <a:gd name="T74" fmla="*/ 2047606104 w 2706"/>
              <a:gd name="T75" fmla="*/ 762507132 h 640"/>
              <a:gd name="T76" fmla="*/ 2131228029 w 2706"/>
              <a:gd name="T77" fmla="*/ 750047985 h 640"/>
              <a:gd name="T78" fmla="*/ 2147483647 w 2706"/>
              <a:gd name="T79" fmla="*/ 737588839 h 640"/>
              <a:gd name="T80" fmla="*/ 2147483647 w 2706"/>
              <a:gd name="T81" fmla="*/ 722637193 h 640"/>
              <a:gd name="T82" fmla="*/ 2147483647 w 2706"/>
              <a:gd name="T83" fmla="*/ 707686664 h 640"/>
              <a:gd name="T84" fmla="*/ 2147483647 w 2706"/>
              <a:gd name="T85" fmla="*/ 690243636 h 640"/>
              <a:gd name="T86" fmla="*/ 2147483647 w 2706"/>
              <a:gd name="T87" fmla="*/ 672800607 h 640"/>
              <a:gd name="T88" fmla="*/ 2147483647 w 2706"/>
              <a:gd name="T89" fmla="*/ 652866196 h 640"/>
              <a:gd name="T90" fmla="*/ 2147483647 w 2706"/>
              <a:gd name="T91" fmla="*/ 632930669 h 640"/>
              <a:gd name="T92" fmla="*/ 2147483647 w 2706"/>
              <a:gd name="T93" fmla="*/ 610503759 h 640"/>
              <a:gd name="T94" fmla="*/ 2147483647 w 2706"/>
              <a:gd name="T95" fmla="*/ 588077965 h 640"/>
              <a:gd name="T96" fmla="*/ 2147483647 w 2706"/>
              <a:gd name="T97" fmla="*/ 538240263 h 640"/>
              <a:gd name="T98" fmla="*/ 2147483647 w 2706"/>
              <a:gd name="T99" fmla="*/ 485911178 h 640"/>
              <a:gd name="T100" fmla="*/ 2147483647 w 2706"/>
              <a:gd name="T101" fmla="*/ 485911178 h 640"/>
              <a:gd name="T102" fmla="*/ 2147483647 w 2706"/>
              <a:gd name="T103" fmla="*/ 483419795 h 640"/>
              <a:gd name="T104" fmla="*/ 2147483647 w 2706"/>
              <a:gd name="T105" fmla="*/ 483419795 h 640"/>
              <a:gd name="T106" fmla="*/ 2147483647 w 2706"/>
              <a:gd name="T107" fmla="*/ 0 h 640"/>
              <a:gd name="T108" fmla="*/ 2147483647 w 2706"/>
              <a:gd name="T109" fmla="*/ 0 h 640"/>
              <a:gd name="T110" fmla="*/ 2147483647 w 2706"/>
              <a:gd name="T111" fmla="*/ 0 h 640"/>
              <a:gd name="T112" fmla="*/ 2147483647 w 2706"/>
              <a:gd name="T113" fmla="*/ 0 h 640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6" y="388"/>
                </a:lnTo>
                <a:lnTo>
                  <a:pt x="2706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19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pt-PT"/>
          </a:p>
        </p:txBody>
      </p:sp>
      <p:sp>
        <p:nvSpPr>
          <p:cNvPr id="6" name="Freeform 18"/>
          <p:cNvSpPr>
            <a:spLocks/>
          </p:cNvSpPr>
          <p:nvPr/>
        </p:nvSpPr>
        <p:spPr bwMode="hidden">
          <a:xfrm>
            <a:off x="2619375" y="4075113"/>
            <a:ext cx="5545138" cy="850900"/>
          </a:xfrm>
          <a:custGeom>
            <a:avLst/>
            <a:gdLst>
              <a:gd name="T0" fmla="*/ 2147483647 w 5216"/>
              <a:gd name="T1" fmla="*/ 890318333 h 762"/>
              <a:gd name="T2" fmla="*/ 2147483647 w 5216"/>
              <a:gd name="T3" fmla="*/ 855403517 h 762"/>
              <a:gd name="T4" fmla="*/ 2147483647 w 5216"/>
              <a:gd name="T5" fmla="*/ 760636483 h 762"/>
              <a:gd name="T6" fmla="*/ 2147483647 w 5216"/>
              <a:gd name="T7" fmla="*/ 633448150 h 762"/>
              <a:gd name="T8" fmla="*/ 2147483647 w 5216"/>
              <a:gd name="T9" fmla="*/ 466356850 h 762"/>
              <a:gd name="T10" fmla="*/ 2147483647 w 5216"/>
              <a:gd name="T11" fmla="*/ 369095183 h 762"/>
              <a:gd name="T12" fmla="*/ 2147483647 w 5216"/>
              <a:gd name="T13" fmla="*/ 294278517 h 762"/>
              <a:gd name="T14" fmla="*/ 2147483647 w 5216"/>
              <a:gd name="T15" fmla="*/ 229438150 h 762"/>
              <a:gd name="T16" fmla="*/ 2147483647 w 5216"/>
              <a:gd name="T17" fmla="*/ 174571850 h 762"/>
              <a:gd name="T18" fmla="*/ 2147483647 w 5216"/>
              <a:gd name="T19" fmla="*/ 127188333 h 762"/>
              <a:gd name="T20" fmla="*/ 1966522170 w 5216"/>
              <a:gd name="T21" fmla="*/ 89780000 h 762"/>
              <a:gd name="T22" fmla="*/ 1507667316 w 5216"/>
              <a:gd name="T23" fmla="*/ 34914817 h 762"/>
              <a:gd name="T24" fmla="*/ 1096279949 w 5216"/>
              <a:gd name="T25" fmla="*/ 4988150 h 762"/>
              <a:gd name="T26" fmla="*/ 727838697 w 5216"/>
              <a:gd name="T27" fmla="*/ 0 h 762"/>
              <a:gd name="T28" fmla="*/ 404605842 w 5216"/>
              <a:gd name="T29" fmla="*/ 12469817 h 762"/>
              <a:gd name="T30" fmla="*/ 124320165 w 5216"/>
              <a:gd name="T31" fmla="*/ 39901850 h 762"/>
              <a:gd name="T32" fmla="*/ 0 w 5216"/>
              <a:gd name="T33" fmla="*/ 59853333 h 762"/>
              <a:gd name="T34" fmla="*/ 354878201 w 5216"/>
              <a:gd name="T35" fmla="*/ 107236850 h 762"/>
              <a:gd name="T36" fmla="*/ 736880376 w 5216"/>
              <a:gd name="T37" fmla="*/ 174571850 h 762"/>
              <a:gd name="T38" fmla="*/ 1146007590 w 5216"/>
              <a:gd name="T39" fmla="*/ 261858333 h 762"/>
              <a:gd name="T40" fmla="*/ 1584518931 w 5216"/>
              <a:gd name="T41" fmla="*/ 369095183 h 762"/>
              <a:gd name="T42" fmla="*/ 1984604465 w 5216"/>
              <a:gd name="T43" fmla="*/ 471345000 h 762"/>
              <a:gd name="T44" fmla="*/ 2147483647 w 5216"/>
              <a:gd name="T45" fmla="*/ 643423333 h 762"/>
              <a:gd name="T46" fmla="*/ 2147483647 w 5216"/>
              <a:gd name="T47" fmla="*/ 713251850 h 762"/>
              <a:gd name="T48" fmla="*/ 2147483647 w 5216"/>
              <a:gd name="T49" fmla="*/ 773105183 h 762"/>
              <a:gd name="T50" fmla="*/ 2147483647 w 5216"/>
              <a:gd name="T51" fmla="*/ 825476850 h 762"/>
              <a:gd name="T52" fmla="*/ 2147483647 w 5216"/>
              <a:gd name="T53" fmla="*/ 865379817 h 762"/>
              <a:gd name="T54" fmla="*/ 2147483647 w 5216"/>
              <a:gd name="T55" fmla="*/ 900293517 h 762"/>
              <a:gd name="T56" fmla="*/ 2147483647 w 5216"/>
              <a:gd name="T57" fmla="*/ 922738517 h 762"/>
              <a:gd name="T58" fmla="*/ 2147483647 w 5216"/>
              <a:gd name="T59" fmla="*/ 940196483 h 762"/>
              <a:gd name="T60" fmla="*/ 2147483647 w 5216"/>
              <a:gd name="T61" fmla="*/ 950171667 h 762"/>
              <a:gd name="T62" fmla="*/ 2147483647 w 5216"/>
              <a:gd name="T63" fmla="*/ 950171667 h 762"/>
              <a:gd name="T64" fmla="*/ 2147483647 w 5216"/>
              <a:gd name="T65" fmla="*/ 945183517 h 762"/>
              <a:gd name="T66" fmla="*/ 2147483647 w 5216"/>
              <a:gd name="T67" fmla="*/ 932714817 h 762"/>
              <a:gd name="T68" fmla="*/ 2147483647 w 5216"/>
              <a:gd name="T69" fmla="*/ 912763333 h 762"/>
              <a:gd name="T70" fmla="*/ 2147483647 w 5216"/>
              <a:gd name="T71" fmla="*/ 890318333 h 762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39999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pt-PT"/>
          </a:p>
        </p:txBody>
      </p:sp>
      <p:sp>
        <p:nvSpPr>
          <p:cNvPr id="7" name="Freeform 22"/>
          <p:cNvSpPr>
            <a:spLocks/>
          </p:cNvSpPr>
          <p:nvPr/>
        </p:nvSpPr>
        <p:spPr bwMode="hidden">
          <a:xfrm>
            <a:off x="2828925" y="4087813"/>
            <a:ext cx="5467350" cy="774700"/>
          </a:xfrm>
          <a:custGeom>
            <a:avLst/>
            <a:gdLst>
              <a:gd name="T0" fmla="*/ 0 w 5144"/>
              <a:gd name="T1" fmla="*/ 87226308 h 694"/>
              <a:gd name="T2" fmla="*/ 0 w 5144"/>
              <a:gd name="T3" fmla="*/ 87226308 h 694"/>
              <a:gd name="T4" fmla="*/ 20333568 w 5144"/>
              <a:gd name="T5" fmla="*/ 82242107 h 694"/>
              <a:gd name="T6" fmla="*/ 81336397 w 5144"/>
              <a:gd name="T7" fmla="*/ 69781047 h 694"/>
              <a:gd name="T8" fmla="*/ 185266001 w 5144"/>
              <a:gd name="T9" fmla="*/ 52335785 h 694"/>
              <a:gd name="T10" fmla="*/ 253046686 w 5144"/>
              <a:gd name="T11" fmla="*/ 42367383 h 694"/>
              <a:gd name="T12" fmla="*/ 332123444 w 5144"/>
              <a:gd name="T13" fmla="*/ 32397865 h 694"/>
              <a:gd name="T14" fmla="*/ 420237697 w 5144"/>
              <a:gd name="T15" fmla="*/ 24922121 h 694"/>
              <a:gd name="T16" fmla="*/ 521907662 w 5144"/>
              <a:gd name="T17" fmla="*/ 17445262 h 694"/>
              <a:gd name="T18" fmla="*/ 632615122 w 5144"/>
              <a:gd name="T19" fmla="*/ 9968402 h 694"/>
              <a:gd name="T20" fmla="*/ 756879357 w 5144"/>
              <a:gd name="T21" fmla="*/ 4984201 h 694"/>
              <a:gd name="T22" fmla="*/ 892439664 w 5144"/>
              <a:gd name="T23" fmla="*/ 2492659 h 694"/>
              <a:gd name="T24" fmla="*/ 1039297107 w 5144"/>
              <a:gd name="T25" fmla="*/ 0 h 694"/>
              <a:gd name="T26" fmla="*/ 1197450622 w 5144"/>
              <a:gd name="T27" fmla="*/ 2492659 h 694"/>
              <a:gd name="T28" fmla="*/ 1366901272 w 5144"/>
              <a:gd name="T29" fmla="*/ 7476860 h 694"/>
              <a:gd name="T30" fmla="*/ 1549907633 w 5144"/>
              <a:gd name="T31" fmla="*/ 17445262 h 694"/>
              <a:gd name="T32" fmla="*/ 1744211130 w 5144"/>
              <a:gd name="T33" fmla="*/ 29906322 h 694"/>
              <a:gd name="T34" fmla="*/ 1949811762 w 5144"/>
              <a:gd name="T35" fmla="*/ 49843126 h 694"/>
              <a:gd name="T36" fmla="*/ 2147483647 w 5144"/>
              <a:gd name="T37" fmla="*/ 72272589 h 694"/>
              <a:gd name="T38" fmla="*/ 2147483647 w 5144"/>
              <a:gd name="T39" fmla="*/ 99687369 h 694"/>
              <a:gd name="T40" fmla="*/ 2147483647 w 5144"/>
              <a:gd name="T41" fmla="*/ 132085234 h 694"/>
              <a:gd name="T42" fmla="*/ 2147483647 w 5144"/>
              <a:gd name="T43" fmla="*/ 171959958 h 694"/>
              <a:gd name="T44" fmla="*/ 2147483647 w 5144"/>
              <a:gd name="T45" fmla="*/ 216818883 h 694"/>
              <a:gd name="T46" fmla="*/ 2147483647 w 5144"/>
              <a:gd name="T47" fmla="*/ 269154668 h 694"/>
              <a:gd name="T48" fmla="*/ 2147483647 w 5144"/>
              <a:gd name="T49" fmla="*/ 331458855 h 694"/>
              <a:gd name="T50" fmla="*/ 2147483647 w 5144"/>
              <a:gd name="T51" fmla="*/ 398747244 h 694"/>
              <a:gd name="T52" fmla="*/ 2147483647 w 5144"/>
              <a:gd name="T53" fmla="*/ 473512491 h 694"/>
              <a:gd name="T54" fmla="*/ 2147483647 w 5144"/>
              <a:gd name="T55" fmla="*/ 558247257 h 694"/>
              <a:gd name="T56" fmla="*/ 2147483647 w 5144"/>
              <a:gd name="T57" fmla="*/ 650456650 h 694"/>
              <a:gd name="T58" fmla="*/ 2147483647 w 5144"/>
              <a:gd name="T59" fmla="*/ 752636678 h 694"/>
              <a:gd name="T60" fmla="*/ 2147483647 w 5144"/>
              <a:gd name="T61" fmla="*/ 864783991 h 694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pt-PT"/>
          </a:p>
        </p:txBody>
      </p:sp>
      <p:sp>
        <p:nvSpPr>
          <p:cNvPr id="8" name="Freeform 26"/>
          <p:cNvSpPr>
            <a:spLocks/>
          </p:cNvSpPr>
          <p:nvPr/>
        </p:nvSpPr>
        <p:spPr bwMode="hidden">
          <a:xfrm>
            <a:off x="5610225" y="4073525"/>
            <a:ext cx="3306763" cy="652463"/>
          </a:xfrm>
          <a:custGeom>
            <a:avLst/>
            <a:gdLst>
              <a:gd name="T0" fmla="*/ 0 w 3112"/>
              <a:gd name="T1" fmla="*/ 728951997 h 584"/>
              <a:gd name="T2" fmla="*/ 0 w 3112"/>
              <a:gd name="T3" fmla="*/ 728951997 h 584"/>
              <a:gd name="T4" fmla="*/ 101618145 w 3112"/>
              <a:gd name="T5" fmla="*/ 698994561 h 584"/>
              <a:gd name="T6" fmla="*/ 379372423 w 3112"/>
              <a:gd name="T7" fmla="*/ 621606192 h 584"/>
              <a:gd name="T8" fmla="*/ 571317689 w 3112"/>
              <a:gd name="T9" fmla="*/ 569181237 h 584"/>
              <a:gd name="T10" fmla="*/ 792617915 w 3112"/>
              <a:gd name="T11" fmla="*/ 511764493 h 584"/>
              <a:gd name="T12" fmla="*/ 1038759242 w 3112"/>
              <a:gd name="T13" fmla="*/ 449353726 h 584"/>
              <a:gd name="T14" fmla="*/ 1302965568 w 3112"/>
              <a:gd name="T15" fmla="*/ 381951170 h 584"/>
              <a:gd name="T16" fmla="*/ 1582977838 w 3112"/>
              <a:gd name="T17" fmla="*/ 317044508 h 584"/>
              <a:gd name="T18" fmla="*/ 1869766210 w 3112"/>
              <a:gd name="T19" fmla="*/ 252137846 h 584"/>
              <a:gd name="T20" fmla="*/ 2147483647 w 3112"/>
              <a:gd name="T21" fmla="*/ 192224091 h 584"/>
              <a:gd name="T22" fmla="*/ 2147483647 w 3112"/>
              <a:gd name="T23" fmla="*/ 134806230 h 584"/>
              <a:gd name="T24" fmla="*/ 2147483647 w 3112"/>
              <a:gd name="T25" fmla="*/ 109841699 h 584"/>
              <a:gd name="T26" fmla="*/ 2147483647 w 3112"/>
              <a:gd name="T27" fmla="*/ 84878286 h 584"/>
              <a:gd name="T28" fmla="*/ 2147483647 w 3112"/>
              <a:gd name="T29" fmla="*/ 64906662 h 584"/>
              <a:gd name="T30" fmla="*/ 2147483647 w 3112"/>
              <a:gd name="T31" fmla="*/ 44935037 h 584"/>
              <a:gd name="T32" fmla="*/ 2147483647 w 3112"/>
              <a:gd name="T33" fmla="*/ 29957436 h 584"/>
              <a:gd name="T34" fmla="*/ 2147483647 w 3112"/>
              <a:gd name="T35" fmla="*/ 17474613 h 584"/>
              <a:gd name="T36" fmla="*/ 2147483647 w 3112"/>
              <a:gd name="T37" fmla="*/ 7488800 h 584"/>
              <a:gd name="T38" fmla="*/ 2147483647 w 3112"/>
              <a:gd name="T39" fmla="*/ 0 h 584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pt-PT"/>
          </a:p>
        </p:txBody>
      </p:sp>
      <p:sp useBgFill="1">
        <p:nvSpPr>
          <p:cNvPr id="9" name="Freeform 10"/>
          <p:cNvSpPr>
            <a:spLocks/>
          </p:cNvSpPr>
          <p:nvPr/>
        </p:nvSpPr>
        <p:spPr bwMode="hidden">
          <a:xfrm>
            <a:off x="211138" y="4059238"/>
            <a:ext cx="8723312" cy="1328737"/>
          </a:xfrm>
          <a:custGeom>
            <a:avLst/>
            <a:gdLst>
              <a:gd name="T0" fmla="*/ 2147483647 w 8196"/>
              <a:gd name="T1" fmla="*/ 636203066 h 1192"/>
              <a:gd name="T2" fmla="*/ 2147483647 w 8196"/>
              <a:gd name="T3" fmla="*/ 708272557 h 1192"/>
              <a:gd name="T4" fmla="*/ 2147483647 w 8196"/>
              <a:gd name="T5" fmla="*/ 770402158 h 1192"/>
              <a:gd name="T6" fmla="*/ 2147483647 w 8196"/>
              <a:gd name="T7" fmla="*/ 827560144 h 1192"/>
              <a:gd name="T8" fmla="*/ 2147483647 w 8196"/>
              <a:gd name="T9" fmla="*/ 872293546 h 1192"/>
              <a:gd name="T10" fmla="*/ 2147483647 w 8196"/>
              <a:gd name="T11" fmla="*/ 907085945 h 1192"/>
              <a:gd name="T12" fmla="*/ 2147483647 w 8196"/>
              <a:gd name="T13" fmla="*/ 931937340 h 1192"/>
              <a:gd name="T14" fmla="*/ 2147483647 w 8196"/>
              <a:gd name="T15" fmla="*/ 946848846 h 1192"/>
              <a:gd name="T16" fmla="*/ 2147483647 w 8196"/>
              <a:gd name="T17" fmla="*/ 944363037 h 1192"/>
              <a:gd name="T18" fmla="*/ 2147483647 w 8196"/>
              <a:gd name="T19" fmla="*/ 931937340 h 1192"/>
              <a:gd name="T20" fmla="*/ 2147483647 w 8196"/>
              <a:gd name="T21" fmla="*/ 902115443 h 1192"/>
              <a:gd name="T22" fmla="*/ 2147483647 w 8196"/>
              <a:gd name="T23" fmla="*/ 857382041 h 1192"/>
              <a:gd name="T24" fmla="*/ 2147483647 w 8196"/>
              <a:gd name="T25" fmla="*/ 797738247 h 1192"/>
              <a:gd name="T26" fmla="*/ 2147483647 w 8196"/>
              <a:gd name="T27" fmla="*/ 718213560 h 1192"/>
              <a:gd name="T28" fmla="*/ 2147483647 w 8196"/>
              <a:gd name="T29" fmla="*/ 621291560 h 1192"/>
              <a:gd name="T30" fmla="*/ 2147483647 w 8196"/>
              <a:gd name="T31" fmla="*/ 504488666 h 1192"/>
              <a:gd name="T32" fmla="*/ 2147483647 w 8196"/>
              <a:gd name="T33" fmla="*/ 367804880 h 1192"/>
              <a:gd name="T34" fmla="*/ 2147483647 w 8196"/>
              <a:gd name="T35" fmla="*/ 298220083 h 1192"/>
              <a:gd name="T36" fmla="*/ 2147483647 w 8196"/>
              <a:gd name="T37" fmla="*/ 183901883 h 1192"/>
              <a:gd name="T38" fmla="*/ 2147483647 w 8196"/>
              <a:gd name="T39" fmla="*/ 101891388 h 1192"/>
              <a:gd name="T40" fmla="*/ 2147483647 w 8196"/>
              <a:gd name="T41" fmla="*/ 44733403 h 1192"/>
              <a:gd name="T42" fmla="*/ 2011879287 w 8196"/>
              <a:gd name="T43" fmla="*/ 12425697 h 1192"/>
              <a:gd name="T44" fmla="*/ 1656175490 w 8196"/>
              <a:gd name="T45" fmla="*/ 0 h 1192"/>
              <a:gd name="T46" fmla="*/ 1338986883 w 8196"/>
              <a:gd name="T47" fmla="*/ 4970502 h 1192"/>
              <a:gd name="T48" fmla="*/ 1058048554 w 8196"/>
              <a:gd name="T49" fmla="*/ 24851395 h 1192"/>
              <a:gd name="T50" fmla="*/ 811095593 w 8196"/>
              <a:gd name="T51" fmla="*/ 54673292 h 1192"/>
              <a:gd name="T52" fmla="*/ 600391847 w 8196"/>
              <a:gd name="T53" fmla="*/ 91951499 h 1192"/>
              <a:gd name="T54" fmla="*/ 423672404 w 8196"/>
              <a:gd name="T55" fmla="*/ 134199093 h 1192"/>
              <a:gd name="T56" fmla="*/ 280938329 w 8196"/>
              <a:gd name="T57" fmla="*/ 178932495 h 1192"/>
              <a:gd name="T58" fmla="*/ 167656607 w 8196"/>
              <a:gd name="T59" fmla="*/ 218694281 h 1192"/>
              <a:gd name="T60" fmla="*/ 54374886 w 8196"/>
              <a:gd name="T61" fmla="*/ 268398186 h 1192"/>
              <a:gd name="T62" fmla="*/ 0 w 8196"/>
              <a:gd name="T63" fmla="*/ 298220083 h 1192"/>
              <a:gd name="T64" fmla="*/ 2147483647 w 8196"/>
              <a:gd name="T65" fmla="*/ 1481159409 h 1192"/>
              <a:gd name="T66" fmla="*/ 2147483647 w 8196"/>
              <a:gd name="T67" fmla="*/ 1473704213 h 1192"/>
              <a:gd name="T68" fmla="*/ 2147483647 w 8196"/>
              <a:gd name="T69" fmla="*/ 633717257 h 1192"/>
              <a:gd name="T70" fmla="*/ 2147483647 w 8196"/>
              <a:gd name="T71" fmla="*/ 636203066 h 1192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510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pt-PT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F351E2-15F9-4728-9A2A-4856E11E80FE}" type="datetimeFigureOut">
              <a:rPr lang="pt-PT"/>
              <a:pPr>
                <a:defRPr/>
              </a:pPr>
              <a:t>27/11/2016</a:t>
            </a:fld>
            <a:endParaRPr lang="pt-PT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BF089A-EBE7-4104-8C43-5EA95C262324}" type="slidenum">
              <a:rPr lang="pt-PT"/>
              <a:pPr>
                <a:defRPr/>
              </a:pPr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069044-BAE8-45FA-88AC-ABF3AA3807AC}" type="datetimeFigureOut">
              <a:rPr lang="pt-PT"/>
              <a:pPr>
                <a:defRPr/>
              </a:pPr>
              <a:t>27/11/2016</a:t>
            </a:fld>
            <a:endParaRPr lang="pt-PT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C9CCC4-E18D-4BCB-A796-FC9C091C23D9}" type="slidenum">
              <a:rPr lang="pt-PT"/>
              <a:pPr>
                <a:defRPr/>
              </a:pPr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E2397F-2C97-4528-8412-006AA83EC20B}" type="datetimeFigureOut">
              <a:rPr lang="pt-PT"/>
              <a:pPr>
                <a:defRPr/>
              </a:pPr>
              <a:t>27/11/2016</a:t>
            </a:fld>
            <a:endParaRPr lang="pt-PT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C92E12-6730-4AB5-B4AE-BD084B93003B}" type="slidenum">
              <a:rPr lang="pt-PT"/>
              <a:pPr>
                <a:defRPr/>
              </a:pPr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BD837B-2827-4880-AFD5-5E5794B79837}" type="datetimeFigureOut">
              <a:rPr lang="pt-PT"/>
              <a:pPr>
                <a:defRPr/>
              </a:pPr>
              <a:t>27/11/2016</a:t>
            </a:fld>
            <a:endParaRPr lang="pt-PT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48D341-CF0D-4C9F-B3D8-01E633085957}" type="slidenum">
              <a:rPr lang="pt-PT"/>
              <a:pPr>
                <a:defRPr/>
              </a:pPr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4"/>
          <p:cNvSpPr/>
          <p:nvPr/>
        </p:nvSpPr>
        <p:spPr>
          <a:xfrm>
            <a:off x="228600" y="228600"/>
            <a:ext cx="8696325" cy="1427163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3" name="Group 15"/>
          <p:cNvGrpSpPr>
            <a:grpSpLocks noChangeAspect="1"/>
          </p:cNvGrpSpPr>
          <p:nvPr/>
        </p:nvGrpSpPr>
        <p:grpSpPr bwMode="auto">
          <a:xfrm>
            <a:off x="211138" y="714375"/>
            <a:ext cx="8723312" cy="1330325"/>
            <a:chOff x="-3905251" y="4294188"/>
            <a:chExt cx="13027839" cy="1892300"/>
          </a:xfrm>
        </p:grpSpPr>
        <p:sp>
          <p:nvSpPr>
            <p:cNvPr id="4" name="Freeform 14"/>
            <p:cNvSpPr>
              <a:spLocks/>
            </p:cNvSpPr>
            <p:nvPr/>
          </p:nvSpPr>
          <p:spPr bwMode="hidden">
            <a:xfrm>
              <a:off x="4810006" y="4499677"/>
              <a:ext cx="4295986" cy="1016152"/>
            </a:xfrm>
            <a:custGeom>
              <a:avLst/>
              <a:gdLst>
                <a:gd name="T0" fmla="*/ 2147483647 w 2706"/>
                <a:gd name="T1" fmla="*/ 0 h 640"/>
                <a:gd name="T2" fmla="*/ 2147483647 w 2706"/>
                <a:gd name="T3" fmla="*/ 0 h 640"/>
                <a:gd name="T4" fmla="*/ 2147483647 w 2706"/>
                <a:gd name="T5" fmla="*/ 45362813 h 640"/>
                <a:gd name="T6" fmla="*/ 2147483647 w 2706"/>
                <a:gd name="T7" fmla="*/ 95765938 h 640"/>
                <a:gd name="T8" fmla="*/ 2147483647 w 2706"/>
                <a:gd name="T9" fmla="*/ 151209375 h 640"/>
                <a:gd name="T10" fmla="*/ 2147483647 w 2706"/>
                <a:gd name="T11" fmla="*/ 206652813 h 640"/>
                <a:gd name="T12" fmla="*/ 2147483647 w 2706"/>
                <a:gd name="T13" fmla="*/ 272176875 h 640"/>
                <a:gd name="T14" fmla="*/ 2147483647 w 2706"/>
                <a:gd name="T15" fmla="*/ 337700938 h 640"/>
                <a:gd name="T16" fmla="*/ 2147483647 w 2706"/>
                <a:gd name="T17" fmla="*/ 413305625 h 640"/>
                <a:gd name="T18" fmla="*/ 2147483647 w 2706"/>
                <a:gd name="T19" fmla="*/ 488910313 h 640"/>
                <a:gd name="T20" fmla="*/ 2147483647 w 2706"/>
                <a:gd name="T21" fmla="*/ 488910313 h 640"/>
                <a:gd name="T22" fmla="*/ 2147483647 w 2706"/>
                <a:gd name="T23" fmla="*/ 635079375 h 640"/>
                <a:gd name="T24" fmla="*/ 2147483647 w 2706"/>
                <a:gd name="T25" fmla="*/ 766127500 h 640"/>
                <a:gd name="T26" fmla="*/ 2147483647 w 2706"/>
                <a:gd name="T27" fmla="*/ 887095000 h 640"/>
                <a:gd name="T28" fmla="*/ 1995963750 w 2706"/>
                <a:gd name="T29" fmla="*/ 1003022188 h 640"/>
                <a:gd name="T30" fmla="*/ 1471771250 w 2706"/>
                <a:gd name="T31" fmla="*/ 1103828438 h 640"/>
                <a:gd name="T32" fmla="*/ 962699688 w 2706"/>
                <a:gd name="T33" fmla="*/ 1194554063 h 640"/>
                <a:gd name="T34" fmla="*/ 473789375 w 2706"/>
                <a:gd name="T35" fmla="*/ 1280239375 h 640"/>
                <a:gd name="T36" fmla="*/ 0 w 2706"/>
                <a:gd name="T37" fmla="*/ 1355844063 h 640"/>
                <a:gd name="T38" fmla="*/ 0 w 2706"/>
                <a:gd name="T39" fmla="*/ 1355844063 h 640"/>
                <a:gd name="T40" fmla="*/ 327620313 w 2706"/>
                <a:gd name="T41" fmla="*/ 1401206875 h 640"/>
                <a:gd name="T42" fmla="*/ 640119688 w 2706"/>
                <a:gd name="T43" fmla="*/ 1441529375 h 640"/>
                <a:gd name="T44" fmla="*/ 942538438 w 2706"/>
                <a:gd name="T45" fmla="*/ 1476811563 h 640"/>
                <a:gd name="T46" fmla="*/ 1239916875 w 2706"/>
                <a:gd name="T47" fmla="*/ 1507053438 h 640"/>
                <a:gd name="T48" fmla="*/ 1527214688 w 2706"/>
                <a:gd name="T49" fmla="*/ 1537295313 h 640"/>
                <a:gd name="T50" fmla="*/ 1804431875 w 2706"/>
                <a:gd name="T51" fmla="*/ 1557456563 h 640"/>
                <a:gd name="T52" fmla="*/ 2071568438 w 2706"/>
                <a:gd name="T53" fmla="*/ 1577617813 h 640"/>
                <a:gd name="T54" fmla="*/ 2147483647 w 2706"/>
                <a:gd name="T55" fmla="*/ 1592738750 h 640"/>
                <a:gd name="T56" fmla="*/ 2147483647 w 2706"/>
                <a:gd name="T57" fmla="*/ 1602819375 h 640"/>
                <a:gd name="T58" fmla="*/ 2147483647 w 2706"/>
                <a:gd name="T59" fmla="*/ 1607859688 h 640"/>
                <a:gd name="T60" fmla="*/ 2147483647 w 2706"/>
                <a:gd name="T61" fmla="*/ 1612900000 h 640"/>
                <a:gd name="T62" fmla="*/ 2147483647 w 2706"/>
                <a:gd name="T63" fmla="*/ 1612900000 h 640"/>
                <a:gd name="T64" fmla="*/ 2147483647 w 2706"/>
                <a:gd name="T65" fmla="*/ 1607859688 h 640"/>
                <a:gd name="T66" fmla="*/ 2147483647 w 2706"/>
                <a:gd name="T67" fmla="*/ 1602819375 h 640"/>
                <a:gd name="T68" fmla="*/ 2147483647 w 2706"/>
                <a:gd name="T69" fmla="*/ 1592738750 h 640"/>
                <a:gd name="T70" fmla="*/ 2147483647 w 2706"/>
                <a:gd name="T71" fmla="*/ 1577617813 h 640"/>
                <a:gd name="T72" fmla="*/ 2147483647 w 2706"/>
                <a:gd name="T73" fmla="*/ 1562496875 h 640"/>
                <a:gd name="T74" fmla="*/ 2147483647 w 2706"/>
                <a:gd name="T75" fmla="*/ 1542335625 h 640"/>
                <a:gd name="T76" fmla="*/ 2147483647 w 2706"/>
                <a:gd name="T77" fmla="*/ 1517134063 h 640"/>
                <a:gd name="T78" fmla="*/ 2147483647 w 2706"/>
                <a:gd name="T79" fmla="*/ 1491932500 h 640"/>
                <a:gd name="T80" fmla="*/ 2147483647 w 2706"/>
                <a:gd name="T81" fmla="*/ 1461690625 h 640"/>
                <a:gd name="T82" fmla="*/ 2147483647 w 2706"/>
                <a:gd name="T83" fmla="*/ 1431448750 h 640"/>
                <a:gd name="T84" fmla="*/ 2147483647 w 2706"/>
                <a:gd name="T85" fmla="*/ 1396166563 h 640"/>
                <a:gd name="T86" fmla="*/ 2147483647 w 2706"/>
                <a:gd name="T87" fmla="*/ 1360884375 h 640"/>
                <a:gd name="T88" fmla="*/ 2147483647 w 2706"/>
                <a:gd name="T89" fmla="*/ 1320561875 h 640"/>
                <a:gd name="T90" fmla="*/ 2147483647 w 2706"/>
                <a:gd name="T91" fmla="*/ 1280239375 h 640"/>
                <a:gd name="T92" fmla="*/ 2147483647 w 2706"/>
                <a:gd name="T93" fmla="*/ 1234876563 h 640"/>
                <a:gd name="T94" fmla="*/ 2147483647 w 2706"/>
                <a:gd name="T95" fmla="*/ 1189513750 h 640"/>
                <a:gd name="T96" fmla="*/ 2147483647 w 2706"/>
                <a:gd name="T97" fmla="*/ 1088707500 h 640"/>
                <a:gd name="T98" fmla="*/ 2147483647 w 2706"/>
                <a:gd name="T99" fmla="*/ 982860938 h 640"/>
                <a:gd name="T100" fmla="*/ 2147483647 w 2706"/>
                <a:gd name="T101" fmla="*/ 982860938 h 640"/>
                <a:gd name="T102" fmla="*/ 2147483647 w 2706"/>
                <a:gd name="T103" fmla="*/ 977820625 h 640"/>
                <a:gd name="T104" fmla="*/ 2147483647 w 2706"/>
                <a:gd name="T105" fmla="*/ 977820625 h 640"/>
                <a:gd name="T106" fmla="*/ 2147483647 w 2706"/>
                <a:gd name="T107" fmla="*/ 0 h 640"/>
                <a:gd name="T108" fmla="*/ 2147483647 w 2706"/>
                <a:gd name="T109" fmla="*/ 0 h 640"/>
                <a:gd name="T110" fmla="*/ 2147483647 w 2706"/>
                <a:gd name="T111" fmla="*/ 0 h 640"/>
                <a:gd name="T112" fmla="*/ 2147483647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PT"/>
            </a:p>
          </p:txBody>
        </p:sp>
        <p:sp>
          <p:nvSpPr>
            <p:cNvPr id="5" name="Freeform 18"/>
            <p:cNvSpPr>
              <a:spLocks/>
            </p:cNvSpPr>
            <p:nvPr/>
          </p:nvSpPr>
          <p:spPr bwMode="hidden">
            <a:xfrm>
              <a:off x="-308667" y="4319028"/>
              <a:ext cx="8279020" cy="1208091"/>
            </a:xfrm>
            <a:custGeom>
              <a:avLst/>
              <a:gdLst>
                <a:gd name="T0" fmla="*/ 2147483647 w 5216"/>
                <a:gd name="T1" fmla="*/ 1799391563 h 762"/>
                <a:gd name="T2" fmla="*/ 2147483647 w 5216"/>
                <a:gd name="T3" fmla="*/ 1728827188 h 762"/>
                <a:gd name="T4" fmla="*/ 2147483647 w 5216"/>
                <a:gd name="T5" fmla="*/ 1537295313 h 762"/>
                <a:gd name="T6" fmla="*/ 2147483647 w 5216"/>
                <a:gd name="T7" fmla="*/ 1280239375 h 762"/>
                <a:gd name="T8" fmla="*/ 2147483647 w 5216"/>
                <a:gd name="T9" fmla="*/ 942538438 h 762"/>
                <a:gd name="T10" fmla="*/ 2147483647 w 5216"/>
                <a:gd name="T11" fmla="*/ 745966250 h 762"/>
                <a:gd name="T12" fmla="*/ 2147483647 w 5216"/>
                <a:gd name="T13" fmla="*/ 594756875 h 762"/>
                <a:gd name="T14" fmla="*/ 2147483647 w 5216"/>
                <a:gd name="T15" fmla="*/ 463708750 h 762"/>
                <a:gd name="T16" fmla="*/ 2147483647 w 5216"/>
                <a:gd name="T17" fmla="*/ 352821875 h 762"/>
                <a:gd name="T18" fmla="*/ 2147483647 w 5216"/>
                <a:gd name="T19" fmla="*/ 257055938 h 762"/>
                <a:gd name="T20" fmla="*/ 2147483647 w 5216"/>
                <a:gd name="T21" fmla="*/ 181451250 h 762"/>
                <a:gd name="T22" fmla="*/ 2147483647 w 5216"/>
                <a:gd name="T23" fmla="*/ 70564375 h 762"/>
                <a:gd name="T24" fmla="*/ 2147483647 w 5216"/>
                <a:gd name="T25" fmla="*/ 10080625 h 762"/>
                <a:gd name="T26" fmla="*/ 1622980821 w 5216"/>
                <a:gd name="T27" fmla="*/ 0 h 762"/>
                <a:gd name="T28" fmla="*/ 902216046 w 5216"/>
                <a:gd name="T29" fmla="*/ 25201563 h 762"/>
                <a:gd name="T30" fmla="*/ 277217221 w 5216"/>
                <a:gd name="T31" fmla="*/ 80645000 h 762"/>
                <a:gd name="T32" fmla="*/ 0 w 5216"/>
                <a:gd name="T33" fmla="*/ 120967500 h 762"/>
                <a:gd name="T34" fmla="*/ 791329158 w 5216"/>
                <a:gd name="T35" fmla="*/ 216733438 h 762"/>
                <a:gd name="T36" fmla="*/ 1643142073 w 5216"/>
                <a:gd name="T37" fmla="*/ 352821875 h 762"/>
                <a:gd name="T38" fmla="*/ 2147483647 w 5216"/>
                <a:gd name="T39" fmla="*/ 529232813 h 762"/>
                <a:gd name="T40" fmla="*/ 2147483647 w 5216"/>
                <a:gd name="T41" fmla="*/ 745966250 h 762"/>
                <a:gd name="T42" fmla="*/ 2147483647 w 5216"/>
                <a:gd name="T43" fmla="*/ 952619063 h 762"/>
                <a:gd name="T44" fmla="*/ 2147483647 w 5216"/>
                <a:gd name="T45" fmla="*/ 1300400625 h 762"/>
                <a:gd name="T46" fmla="*/ 2147483647 w 5216"/>
                <a:gd name="T47" fmla="*/ 1441529375 h 762"/>
                <a:gd name="T48" fmla="*/ 2147483647 w 5216"/>
                <a:gd name="T49" fmla="*/ 1562496875 h 762"/>
                <a:gd name="T50" fmla="*/ 2147483647 w 5216"/>
                <a:gd name="T51" fmla="*/ 1668343438 h 762"/>
                <a:gd name="T52" fmla="*/ 2147483647 w 5216"/>
                <a:gd name="T53" fmla="*/ 1748988438 h 762"/>
                <a:gd name="T54" fmla="*/ 2147483647 w 5216"/>
                <a:gd name="T55" fmla="*/ 1819552813 h 762"/>
                <a:gd name="T56" fmla="*/ 2147483647 w 5216"/>
                <a:gd name="T57" fmla="*/ 1864915625 h 762"/>
                <a:gd name="T58" fmla="*/ 2147483647 w 5216"/>
                <a:gd name="T59" fmla="*/ 1900197813 h 762"/>
                <a:gd name="T60" fmla="*/ 2147483647 w 5216"/>
                <a:gd name="T61" fmla="*/ 1920359063 h 762"/>
                <a:gd name="T62" fmla="*/ 2147483647 w 5216"/>
                <a:gd name="T63" fmla="*/ 1920359063 h 762"/>
                <a:gd name="T64" fmla="*/ 2147483647 w 5216"/>
                <a:gd name="T65" fmla="*/ 1910278438 h 762"/>
                <a:gd name="T66" fmla="*/ 2147483647 w 5216"/>
                <a:gd name="T67" fmla="*/ 1885076875 h 762"/>
                <a:gd name="T68" fmla="*/ 2147483647 w 5216"/>
                <a:gd name="T69" fmla="*/ 1844754375 h 762"/>
                <a:gd name="T70" fmla="*/ 2147483647 w 5216"/>
                <a:gd name="T71" fmla="*/ 1799391563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PT"/>
            </a:p>
          </p:txBody>
        </p:sp>
        <p:sp>
          <p:nvSpPr>
            <p:cNvPr id="6" name="Freeform 22"/>
            <p:cNvSpPr>
              <a:spLocks/>
            </p:cNvSpPr>
            <p:nvPr/>
          </p:nvSpPr>
          <p:spPr bwMode="hidden">
            <a:xfrm>
              <a:off x="4286" y="4334834"/>
              <a:ext cx="8165219" cy="1101960"/>
            </a:xfrm>
            <a:custGeom>
              <a:avLst/>
              <a:gdLst>
                <a:gd name="T0" fmla="*/ 0 w 5144"/>
                <a:gd name="T1" fmla="*/ 176410938 h 694"/>
                <a:gd name="T2" fmla="*/ 0 w 5144"/>
                <a:gd name="T3" fmla="*/ 176410938 h 694"/>
                <a:gd name="T4" fmla="*/ 45362813 w 5144"/>
                <a:gd name="T5" fmla="*/ 166330313 h 694"/>
                <a:gd name="T6" fmla="*/ 181451250 w 5144"/>
                <a:gd name="T7" fmla="*/ 141128750 h 694"/>
                <a:gd name="T8" fmla="*/ 413305625 w 5144"/>
                <a:gd name="T9" fmla="*/ 105846563 h 694"/>
                <a:gd name="T10" fmla="*/ 564515000 w 5144"/>
                <a:gd name="T11" fmla="*/ 85685313 h 694"/>
                <a:gd name="T12" fmla="*/ 740925938 w 5144"/>
                <a:gd name="T13" fmla="*/ 65524063 h 694"/>
                <a:gd name="T14" fmla="*/ 937498125 w 5144"/>
                <a:gd name="T15" fmla="*/ 50403125 h 694"/>
                <a:gd name="T16" fmla="*/ 1164312188 w 5144"/>
                <a:gd name="T17" fmla="*/ 35282188 h 694"/>
                <a:gd name="T18" fmla="*/ 1411287500 w 5144"/>
                <a:gd name="T19" fmla="*/ 20161250 h 694"/>
                <a:gd name="T20" fmla="*/ 1688504688 w 5144"/>
                <a:gd name="T21" fmla="*/ 10080625 h 694"/>
                <a:gd name="T22" fmla="*/ 1990923438 w 5144"/>
                <a:gd name="T23" fmla="*/ 5040313 h 694"/>
                <a:gd name="T24" fmla="*/ 2147483647 w 5144"/>
                <a:gd name="T25" fmla="*/ 0 h 694"/>
                <a:gd name="T26" fmla="*/ 2147483647 w 5144"/>
                <a:gd name="T27" fmla="*/ 5040313 h 694"/>
                <a:gd name="T28" fmla="*/ 2147483647 w 5144"/>
                <a:gd name="T29" fmla="*/ 15120938 h 694"/>
                <a:gd name="T30" fmla="*/ 2147483647 w 5144"/>
                <a:gd name="T31" fmla="*/ 35282188 h 694"/>
                <a:gd name="T32" fmla="*/ 2147483647 w 5144"/>
                <a:gd name="T33" fmla="*/ 60483750 h 694"/>
                <a:gd name="T34" fmla="*/ 2147483647 w 5144"/>
                <a:gd name="T35" fmla="*/ 100806250 h 694"/>
                <a:gd name="T36" fmla="*/ 2147483647 w 5144"/>
                <a:gd name="T37" fmla="*/ 146169063 h 694"/>
                <a:gd name="T38" fmla="*/ 2147483647 w 5144"/>
                <a:gd name="T39" fmla="*/ 201612500 h 694"/>
                <a:gd name="T40" fmla="*/ 2147483647 w 5144"/>
                <a:gd name="T41" fmla="*/ 267136563 h 694"/>
                <a:gd name="T42" fmla="*/ 2147483647 w 5144"/>
                <a:gd name="T43" fmla="*/ 347781563 h 694"/>
                <a:gd name="T44" fmla="*/ 2147483647 w 5144"/>
                <a:gd name="T45" fmla="*/ 438507188 h 694"/>
                <a:gd name="T46" fmla="*/ 2147483647 w 5144"/>
                <a:gd name="T47" fmla="*/ 544353750 h 694"/>
                <a:gd name="T48" fmla="*/ 2147483647 w 5144"/>
                <a:gd name="T49" fmla="*/ 670361563 h 694"/>
                <a:gd name="T50" fmla="*/ 2147483647 w 5144"/>
                <a:gd name="T51" fmla="*/ 806450000 h 694"/>
                <a:gd name="T52" fmla="*/ 2147483647 w 5144"/>
                <a:gd name="T53" fmla="*/ 957659375 h 694"/>
                <a:gd name="T54" fmla="*/ 2147483647 w 5144"/>
                <a:gd name="T55" fmla="*/ 1129030000 h 694"/>
                <a:gd name="T56" fmla="*/ 2147483647 w 5144"/>
                <a:gd name="T57" fmla="*/ 1315521563 h 694"/>
                <a:gd name="T58" fmla="*/ 2147483647 w 5144"/>
                <a:gd name="T59" fmla="*/ 1522174375 h 694"/>
                <a:gd name="T60" fmla="*/ 2147483647 w 5144"/>
                <a:gd name="T61" fmla="*/ 1748988438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PT"/>
            </a:p>
          </p:txBody>
        </p:sp>
        <p:sp>
          <p:nvSpPr>
            <p:cNvPr id="7" name="Freeform 26"/>
            <p:cNvSpPr>
              <a:spLocks/>
            </p:cNvSpPr>
            <p:nvPr/>
          </p:nvSpPr>
          <p:spPr bwMode="hidden">
            <a:xfrm>
              <a:off x="4155651" y="4316769"/>
              <a:ext cx="4940859" cy="925827"/>
            </a:xfrm>
            <a:custGeom>
              <a:avLst/>
              <a:gdLst>
                <a:gd name="T0" fmla="*/ 0 w 3112"/>
                <a:gd name="T1" fmla="*/ 1471771250 h 584"/>
                <a:gd name="T2" fmla="*/ 0 w 3112"/>
                <a:gd name="T3" fmla="*/ 1471771250 h 584"/>
                <a:gd name="T4" fmla="*/ 226814063 w 3112"/>
                <a:gd name="T5" fmla="*/ 1411287500 h 584"/>
                <a:gd name="T6" fmla="*/ 846772500 w 3112"/>
                <a:gd name="T7" fmla="*/ 1255037813 h 584"/>
                <a:gd name="T8" fmla="*/ 1275199063 w 3112"/>
                <a:gd name="T9" fmla="*/ 1149191250 h 584"/>
                <a:gd name="T10" fmla="*/ 1769149688 w 3112"/>
                <a:gd name="T11" fmla="*/ 1033264063 h 584"/>
                <a:gd name="T12" fmla="*/ 2147483647 w 3112"/>
                <a:gd name="T13" fmla="*/ 907256250 h 584"/>
                <a:gd name="T14" fmla="*/ 2147483647 w 3112"/>
                <a:gd name="T15" fmla="*/ 771167813 h 584"/>
                <a:gd name="T16" fmla="*/ 2147483647 w 3112"/>
                <a:gd name="T17" fmla="*/ 640119688 h 584"/>
                <a:gd name="T18" fmla="*/ 2147483647 w 3112"/>
                <a:gd name="T19" fmla="*/ 509071563 h 584"/>
                <a:gd name="T20" fmla="*/ 2147483647 w 3112"/>
                <a:gd name="T21" fmla="*/ 388104063 h 584"/>
                <a:gd name="T22" fmla="*/ 2147483647 w 3112"/>
                <a:gd name="T23" fmla="*/ 272176875 h 584"/>
                <a:gd name="T24" fmla="*/ 2147483647 w 3112"/>
                <a:gd name="T25" fmla="*/ 221773750 h 584"/>
                <a:gd name="T26" fmla="*/ 2147483647 w 3112"/>
                <a:gd name="T27" fmla="*/ 171370625 h 584"/>
                <a:gd name="T28" fmla="*/ 2147483647 w 3112"/>
                <a:gd name="T29" fmla="*/ 131048125 h 584"/>
                <a:gd name="T30" fmla="*/ 2147483647 w 3112"/>
                <a:gd name="T31" fmla="*/ 90725625 h 584"/>
                <a:gd name="T32" fmla="*/ 2147483647 w 3112"/>
                <a:gd name="T33" fmla="*/ 60483750 h 584"/>
                <a:gd name="T34" fmla="*/ 2147483647 w 3112"/>
                <a:gd name="T35" fmla="*/ 35282188 h 584"/>
                <a:gd name="T36" fmla="*/ 2147483647 w 3112"/>
                <a:gd name="T37" fmla="*/ 15120938 h 584"/>
                <a:gd name="T38" fmla="*/ 2147483647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PT"/>
            </a:p>
          </p:txBody>
        </p:sp>
        <p:sp useBgFill="1">
          <p:nvSpPr>
            <p:cNvPr id="8" name="Freeform 25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>
                <a:gd name="T0" fmla="*/ 2147483647 w 8196"/>
                <a:gd name="T1" fmla="*/ 1290320000 h 1192"/>
                <a:gd name="T2" fmla="*/ 2147483647 w 8196"/>
                <a:gd name="T3" fmla="*/ 1436489063 h 1192"/>
                <a:gd name="T4" fmla="*/ 2147483647 w 8196"/>
                <a:gd name="T5" fmla="*/ 1562496875 h 1192"/>
                <a:gd name="T6" fmla="*/ 2147483647 w 8196"/>
                <a:gd name="T7" fmla="*/ 1678424063 h 1192"/>
                <a:gd name="T8" fmla="*/ 2147483647 w 8196"/>
                <a:gd name="T9" fmla="*/ 1769149688 h 1192"/>
                <a:gd name="T10" fmla="*/ 2147483647 w 8196"/>
                <a:gd name="T11" fmla="*/ 1839714063 h 1192"/>
                <a:gd name="T12" fmla="*/ 2147483647 w 8196"/>
                <a:gd name="T13" fmla="*/ 1890117188 h 1192"/>
                <a:gd name="T14" fmla="*/ 2147483647 w 8196"/>
                <a:gd name="T15" fmla="*/ 1920359063 h 1192"/>
                <a:gd name="T16" fmla="*/ 2147483647 w 8196"/>
                <a:gd name="T17" fmla="*/ 1915318750 h 1192"/>
                <a:gd name="T18" fmla="*/ 2147483647 w 8196"/>
                <a:gd name="T19" fmla="*/ 1890117188 h 1192"/>
                <a:gd name="T20" fmla="*/ 2147483647 w 8196"/>
                <a:gd name="T21" fmla="*/ 1829633438 h 1192"/>
                <a:gd name="T22" fmla="*/ 2147483647 w 8196"/>
                <a:gd name="T23" fmla="*/ 1738907813 h 1192"/>
                <a:gd name="T24" fmla="*/ 2147483647 w 8196"/>
                <a:gd name="T25" fmla="*/ 1617940313 h 1192"/>
                <a:gd name="T26" fmla="*/ 2147483647 w 8196"/>
                <a:gd name="T27" fmla="*/ 1456650313 h 1192"/>
                <a:gd name="T28" fmla="*/ 2147483647 w 8196"/>
                <a:gd name="T29" fmla="*/ 1260078125 h 1192"/>
                <a:gd name="T30" fmla="*/ 2147483647 w 8196"/>
                <a:gd name="T31" fmla="*/ 1023183438 h 1192"/>
                <a:gd name="T32" fmla="*/ 2147483647 w 8196"/>
                <a:gd name="T33" fmla="*/ 745966250 h 1192"/>
                <a:gd name="T34" fmla="*/ 2147483647 w 8196"/>
                <a:gd name="T35" fmla="*/ 604837500 h 1192"/>
                <a:gd name="T36" fmla="*/ 2147483647 w 8196"/>
                <a:gd name="T37" fmla="*/ 372983125 h 1192"/>
                <a:gd name="T38" fmla="*/ 2147483647 w 8196"/>
                <a:gd name="T39" fmla="*/ 206652813 h 1192"/>
                <a:gd name="T40" fmla="*/ 2147483647 w 8196"/>
                <a:gd name="T41" fmla="*/ 90725625 h 1192"/>
                <a:gd name="T42" fmla="*/ 2147483647 w 8196"/>
                <a:gd name="T43" fmla="*/ 25201563 h 1192"/>
                <a:gd name="T44" fmla="*/ 2147483647 w 8196"/>
                <a:gd name="T45" fmla="*/ 0 h 1192"/>
                <a:gd name="T46" fmla="*/ 2147483647 w 8196"/>
                <a:gd name="T47" fmla="*/ 10080625 h 1192"/>
                <a:gd name="T48" fmla="*/ 2147483647 w 8196"/>
                <a:gd name="T49" fmla="*/ 50403125 h 1192"/>
                <a:gd name="T50" fmla="*/ 1809063908 w 8196"/>
                <a:gd name="T51" fmla="*/ 110886875 h 1192"/>
                <a:gd name="T52" fmla="*/ 1339111161 w 8196"/>
                <a:gd name="T53" fmla="*/ 186491563 h 1192"/>
                <a:gd name="T54" fmla="*/ 944958629 w 8196"/>
                <a:gd name="T55" fmla="*/ 272176875 h 1192"/>
                <a:gd name="T56" fmla="*/ 626603132 w 8196"/>
                <a:gd name="T57" fmla="*/ 362902500 h 1192"/>
                <a:gd name="T58" fmla="*/ 373939989 w 8196"/>
                <a:gd name="T59" fmla="*/ 443547500 h 1192"/>
                <a:gd name="T60" fmla="*/ 121278436 w 8196"/>
                <a:gd name="T61" fmla="*/ 544353750 h 1192"/>
                <a:gd name="T62" fmla="*/ 0 w 8196"/>
                <a:gd name="T63" fmla="*/ 604837500 h 1192"/>
                <a:gd name="T64" fmla="*/ 2147483647 w 8196"/>
                <a:gd name="T65" fmla="*/ 2147483647 h 1192"/>
                <a:gd name="T66" fmla="*/ 2147483647 w 8196"/>
                <a:gd name="T67" fmla="*/ 2147483647 h 1192"/>
                <a:gd name="T68" fmla="*/ 2147483647 w 8196"/>
                <a:gd name="T69" fmla="*/ 1285279688 h 1192"/>
                <a:gd name="T70" fmla="*/ 2147483647 w 8196"/>
                <a:gd name="T71" fmla="*/ 1290320000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PT"/>
            </a:p>
          </p:txBody>
        </p:sp>
      </p:grpSp>
      <p:sp>
        <p:nvSpPr>
          <p:cNvPr id="9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8172BC-E3CB-407C-9DB0-19CA94F981C7}" type="datetimeFigureOut">
              <a:rPr lang="pt-PT"/>
              <a:pPr>
                <a:defRPr/>
              </a:pPr>
              <a:t>27/11/2016</a:t>
            </a:fld>
            <a:endParaRPr lang="pt-PT"/>
          </a:p>
        </p:txBody>
      </p:sp>
      <p:sp>
        <p:nvSpPr>
          <p:cNvPr id="10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F7A0FB-BFDB-401E-9547-9EA014CDD3C4}" type="slidenum">
              <a:rPr lang="pt-PT"/>
              <a:pPr>
                <a:defRPr/>
              </a:pPr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14"/>
          <p:cNvSpPr/>
          <p:nvPr/>
        </p:nvSpPr>
        <p:spPr>
          <a:xfrm>
            <a:off x="228600" y="228600"/>
            <a:ext cx="8696325" cy="1427163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6" name="Group 23"/>
          <p:cNvGrpSpPr>
            <a:grpSpLocks noChangeAspect="1"/>
          </p:cNvGrpSpPr>
          <p:nvPr/>
        </p:nvGrpSpPr>
        <p:grpSpPr bwMode="auto">
          <a:xfrm>
            <a:off x="211138" y="714375"/>
            <a:ext cx="8723312" cy="1331913"/>
            <a:chOff x="-3905250" y="4294188"/>
            <a:chExt cx="13011150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681" y="4501687"/>
              <a:ext cx="4295219" cy="1014940"/>
            </a:xfrm>
            <a:custGeom>
              <a:avLst/>
              <a:gdLst>
                <a:gd name="T0" fmla="*/ 2147483647 w 2706"/>
                <a:gd name="T1" fmla="*/ 0 h 640"/>
                <a:gd name="T2" fmla="*/ 2147483647 w 2706"/>
                <a:gd name="T3" fmla="*/ 0 h 640"/>
                <a:gd name="T4" fmla="*/ 2147483647 w 2706"/>
                <a:gd name="T5" fmla="*/ 45362813 h 640"/>
                <a:gd name="T6" fmla="*/ 2147483647 w 2706"/>
                <a:gd name="T7" fmla="*/ 95765938 h 640"/>
                <a:gd name="T8" fmla="*/ 2147483647 w 2706"/>
                <a:gd name="T9" fmla="*/ 151209375 h 640"/>
                <a:gd name="T10" fmla="*/ 2147483647 w 2706"/>
                <a:gd name="T11" fmla="*/ 206652813 h 640"/>
                <a:gd name="T12" fmla="*/ 2147483647 w 2706"/>
                <a:gd name="T13" fmla="*/ 272176875 h 640"/>
                <a:gd name="T14" fmla="*/ 2147483647 w 2706"/>
                <a:gd name="T15" fmla="*/ 337700938 h 640"/>
                <a:gd name="T16" fmla="*/ 2147483647 w 2706"/>
                <a:gd name="T17" fmla="*/ 413305625 h 640"/>
                <a:gd name="T18" fmla="*/ 2147483647 w 2706"/>
                <a:gd name="T19" fmla="*/ 488910313 h 640"/>
                <a:gd name="T20" fmla="*/ 2147483647 w 2706"/>
                <a:gd name="T21" fmla="*/ 488910313 h 640"/>
                <a:gd name="T22" fmla="*/ 2147483647 w 2706"/>
                <a:gd name="T23" fmla="*/ 635079375 h 640"/>
                <a:gd name="T24" fmla="*/ 2147483647 w 2706"/>
                <a:gd name="T25" fmla="*/ 766127500 h 640"/>
                <a:gd name="T26" fmla="*/ 2147483647 w 2706"/>
                <a:gd name="T27" fmla="*/ 887095000 h 640"/>
                <a:gd name="T28" fmla="*/ 1995963750 w 2706"/>
                <a:gd name="T29" fmla="*/ 1003022188 h 640"/>
                <a:gd name="T30" fmla="*/ 1471771250 w 2706"/>
                <a:gd name="T31" fmla="*/ 1103828438 h 640"/>
                <a:gd name="T32" fmla="*/ 962699688 w 2706"/>
                <a:gd name="T33" fmla="*/ 1194554063 h 640"/>
                <a:gd name="T34" fmla="*/ 473789375 w 2706"/>
                <a:gd name="T35" fmla="*/ 1280239375 h 640"/>
                <a:gd name="T36" fmla="*/ 0 w 2706"/>
                <a:gd name="T37" fmla="*/ 1355844063 h 640"/>
                <a:gd name="T38" fmla="*/ 0 w 2706"/>
                <a:gd name="T39" fmla="*/ 1355844063 h 640"/>
                <a:gd name="T40" fmla="*/ 327620313 w 2706"/>
                <a:gd name="T41" fmla="*/ 1401206875 h 640"/>
                <a:gd name="T42" fmla="*/ 640119688 w 2706"/>
                <a:gd name="T43" fmla="*/ 1441529375 h 640"/>
                <a:gd name="T44" fmla="*/ 942538438 w 2706"/>
                <a:gd name="T45" fmla="*/ 1476811563 h 640"/>
                <a:gd name="T46" fmla="*/ 1239916875 w 2706"/>
                <a:gd name="T47" fmla="*/ 1507053438 h 640"/>
                <a:gd name="T48" fmla="*/ 1527214688 w 2706"/>
                <a:gd name="T49" fmla="*/ 1537295313 h 640"/>
                <a:gd name="T50" fmla="*/ 1804431875 w 2706"/>
                <a:gd name="T51" fmla="*/ 1557456563 h 640"/>
                <a:gd name="T52" fmla="*/ 2071568438 w 2706"/>
                <a:gd name="T53" fmla="*/ 1577617813 h 640"/>
                <a:gd name="T54" fmla="*/ 2147483647 w 2706"/>
                <a:gd name="T55" fmla="*/ 1592738750 h 640"/>
                <a:gd name="T56" fmla="*/ 2147483647 w 2706"/>
                <a:gd name="T57" fmla="*/ 1602819375 h 640"/>
                <a:gd name="T58" fmla="*/ 2147483647 w 2706"/>
                <a:gd name="T59" fmla="*/ 1607859688 h 640"/>
                <a:gd name="T60" fmla="*/ 2147483647 w 2706"/>
                <a:gd name="T61" fmla="*/ 1612900000 h 640"/>
                <a:gd name="T62" fmla="*/ 2147483647 w 2706"/>
                <a:gd name="T63" fmla="*/ 1612900000 h 640"/>
                <a:gd name="T64" fmla="*/ 2147483647 w 2706"/>
                <a:gd name="T65" fmla="*/ 1607859688 h 640"/>
                <a:gd name="T66" fmla="*/ 2147483647 w 2706"/>
                <a:gd name="T67" fmla="*/ 1602819375 h 640"/>
                <a:gd name="T68" fmla="*/ 2147483647 w 2706"/>
                <a:gd name="T69" fmla="*/ 1592738750 h 640"/>
                <a:gd name="T70" fmla="*/ 2147483647 w 2706"/>
                <a:gd name="T71" fmla="*/ 1577617813 h 640"/>
                <a:gd name="T72" fmla="*/ 2147483647 w 2706"/>
                <a:gd name="T73" fmla="*/ 1562496875 h 640"/>
                <a:gd name="T74" fmla="*/ 2147483647 w 2706"/>
                <a:gd name="T75" fmla="*/ 1542335625 h 640"/>
                <a:gd name="T76" fmla="*/ 2147483647 w 2706"/>
                <a:gd name="T77" fmla="*/ 1517134063 h 640"/>
                <a:gd name="T78" fmla="*/ 2147483647 w 2706"/>
                <a:gd name="T79" fmla="*/ 1491932500 h 640"/>
                <a:gd name="T80" fmla="*/ 2147483647 w 2706"/>
                <a:gd name="T81" fmla="*/ 1461690625 h 640"/>
                <a:gd name="T82" fmla="*/ 2147483647 w 2706"/>
                <a:gd name="T83" fmla="*/ 1431448750 h 640"/>
                <a:gd name="T84" fmla="*/ 2147483647 w 2706"/>
                <a:gd name="T85" fmla="*/ 1396166563 h 640"/>
                <a:gd name="T86" fmla="*/ 2147483647 w 2706"/>
                <a:gd name="T87" fmla="*/ 1360884375 h 640"/>
                <a:gd name="T88" fmla="*/ 2147483647 w 2706"/>
                <a:gd name="T89" fmla="*/ 1320561875 h 640"/>
                <a:gd name="T90" fmla="*/ 2147483647 w 2706"/>
                <a:gd name="T91" fmla="*/ 1280239375 h 640"/>
                <a:gd name="T92" fmla="*/ 2147483647 w 2706"/>
                <a:gd name="T93" fmla="*/ 1234876563 h 640"/>
                <a:gd name="T94" fmla="*/ 2147483647 w 2706"/>
                <a:gd name="T95" fmla="*/ 1189513750 h 640"/>
                <a:gd name="T96" fmla="*/ 2147483647 w 2706"/>
                <a:gd name="T97" fmla="*/ 1088707500 h 640"/>
                <a:gd name="T98" fmla="*/ 2147483647 w 2706"/>
                <a:gd name="T99" fmla="*/ 982860938 h 640"/>
                <a:gd name="T100" fmla="*/ 2147483647 w 2706"/>
                <a:gd name="T101" fmla="*/ 982860938 h 640"/>
                <a:gd name="T102" fmla="*/ 2147483647 w 2706"/>
                <a:gd name="T103" fmla="*/ 977820625 h 640"/>
                <a:gd name="T104" fmla="*/ 2147483647 w 2706"/>
                <a:gd name="T105" fmla="*/ 977820625 h 640"/>
                <a:gd name="T106" fmla="*/ 2147483647 w 2706"/>
                <a:gd name="T107" fmla="*/ 0 h 640"/>
                <a:gd name="T108" fmla="*/ 2147483647 w 2706"/>
                <a:gd name="T109" fmla="*/ 0 h 640"/>
                <a:gd name="T110" fmla="*/ 2147483647 w 2706"/>
                <a:gd name="T111" fmla="*/ 0 h 640"/>
                <a:gd name="T112" fmla="*/ 2147483647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PT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8538" y="4318998"/>
              <a:ext cx="8280254" cy="1208906"/>
            </a:xfrm>
            <a:custGeom>
              <a:avLst/>
              <a:gdLst>
                <a:gd name="T0" fmla="*/ 2147483647 w 5216"/>
                <a:gd name="T1" fmla="*/ 1799391563 h 762"/>
                <a:gd name="T2" fmla="*/ 2147483647 w 5216"/>
                <a:gd name="T3" fmla="*/ 1728827188 h 762"/>
                <a:gd name="T4" fmla="*/ 2147483647 w 5216"/>
                <a:gd name="T5" fmla="*/ 1537295313 h 762"/>
                <a:gd name="T6" fmla="*/ 2147483647 w 5216"/>
                <a:gd name="T7" fmla="*/ 1280239375 h 762"/>
                <a:gd name="T8" fmla="*/ 2147483647 w 5216"/>
                <a:gd name="T9" fmla="*/ 942538438 h 762"/>
                <a:gd name="T10" fmla="*/ 2147483647 w 5216"/>
                <a:gd name="T11" fmla="*/ 745966250 h 762"/>
                <a:gd name="T12" fmla="*/ 2147483647 w 5216"/>
                <a:gd name="T13" fmla="*/ 594756875 h 762"/>
                <a:gd name="T14" fmla="*/ 2147483647 w 5216"/>
                <a:gd name="T15" fmla="*/ 463708750 h 762"/>
                <a:gd name="T16" fmla="*/ 2147483647 w 5216"/>
                <a:gd name="T17" fmla="*/ 352821875 h 762"/>
                <a:gd name="T18" fmla="*/ 2147483647 w 5216"/>
                <a:gd name="T19" fmla="*/ 257055938 h 762"/>
                <a:gd name="T20" fmla="*/ 2147483647 w 5216"/>
                <a:gd name="T21" fmla="*/ 181451250 h 762"/>
                <a:gd name="T22" fmla="*/ 2147483647 w 5216"/>
                <a:gd name="T23" fmla="*/ 70564375 h 762"/>
                <a:gd name="T24" fmla="*/ 2147483647 w 5216"/>
                <a:gd name="T25" fmla="*/ 10080625 h 762"/>
                <a:gd name="T26" fmla="*/ 1622980821 w 5216"/>
                <a:gd name="T27" fmla="*/ 0 h 762"/>
                <a:gd name="T28" fmla="*/ 902216046 w 5216"/>
                <a:gd name="T29" fmla="*/ 25201563 h 762"/>
                <a:gd name="T30" fmla="*/ 277217221 w 5216"/>
                <a:gd name="T31" fmla="*/ 80645000 h 762"/>
                <a:gd name="T32" fmla="*/ 0 w 5216"/>
                <a:gd name="T33" fmla="*/ 120967500 h 762"/>
                <a:gd name="T34" fmla="*/ 791329158 w 5216"/>
                <a:gd name="T35" fmla="*/ 216733438 h 762"/>
                <a:gd name="T36" fmla="*/ 1643142073 w 5216"/>
                <a:gd name="T37" fmla="*/ 352821875 h 762"/>
                <a:gd name="T38" fmla="*/ 2147483647 w 5216"/>
                <a:gd name="T39" fmla="*/ 529232813 h 762"/>
                <a:gd name="T40" fmla="*/ 2147483647 w 5216"/>
                <a:gd name="T41" fmla="*/ 745966250 h 762"/>
                <a:gd name="T42" fmla="*/ 2147483647 w 5216"/>
                <a:gd name="T43" fmla="*/ 952619063 h 762"/>
                <a:gd name="T44" fmla="*/ 2147483647 w 5216"/>
                <a:gd name="T45" fmla="*/ 1300400625 h 762"/>
                <a:gd name="T46" fmla="*/ 2147483647 w 5216"/>
                <a:gd name="T47" fmla="*/ 1441529375 h 762"/>
                <a:gd name="T48" fmla="*/ 2147483647 w 5216"/>
                <a:gd name="T49" fmla="*/ 1562496875 h 762"/>
                <a:gd name="T50" fmla="*/ 2147483647 w 5216"/>
                <a:gd name="T51" fmla="*/ 1668343438 h 762"/>
                <a:gd name="T52" fmla="*/ 2147483647 w 5216"/>
                <a:gd name="T53" fmla="*/ 1748988438 h 762"/>
                <a:gd name="T54" fmla="*/ 2147483647 w 5216"/>
                <a:gd name="T55" fmla="*/ 1819552813 h 762"/>
                <a:gd name="T56" fmla="*/ 2147483647 w 5216"/>
                <a:gd name="T57" fmla="*/ 1864915625 h 762"/>
                <a:gd name="T58" fmla="*/ 2147483647 w 5216"/>
                <a:gd name="T59" fmla="*/ 1900197813 h 762"/>
                <a:gd name="T60" fmla="*/ 2147483647 w 5216"/>
                <a:gd name="T61" fmla="*/ 1920359063 h 762"/>
                <a:gd name="T62" fmla="*/ 2147483647 w 5216"/>
                <a:gd name="T63" fmla="*/ 1920359063 h 762"/>
                <a:gd name="T64" fmla="*/ 2147483647 w 5216"/>
                <a:gd name="T65" fmla="*/ 1910278438 h 762"/>
                <a:gd name="T66" fmla="*/ 2147483647 w 5216"/>
                <a:gd name="T67" fmla="*/ 1885076875 h 762"/>
                <a:gd name="T68" fmla="*/ 2147483647 w 5216"/>
                <a:gd name="T69" fmla="*/ 1844754375 h 762"/>
                <a:gd name="T70" fmla="*/ 2147483647 w 5216"/>
                <a:gd name="T71" fmla="*/ 1799391563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PT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4014" y="4334786"/>
              <a:ext cx="8164231" cy="1102902"/>
            </a:xfrm>
            <a:custGeom>
              <a:avLst/>
              <a:gdLst>
                <a:gd name="T0" fmla="*/ 0 w 5144"/>
                <a:gd name="T1" fmla="*/ 176410938 h 694"/>
                <a:gd name="T2" fmla="*/ 0 w 5144"/>
                <a:gd name="T3" fmla="*/ 176410938 h 694"/>
                <a:gd name="T4" fmla="*/ 45362813 w 5144"/>
                <a:gd name="T5" fmla="*/ 166330313 h 694"/>
                <a:gd name="T6" fmla="*/ 181451250 w 5144"/>
                <a:gd name="T7" fmla="*/ 141128750 h 694"/>
                <a:gd name="T8" fmla="*/ 413305625 w 5144"/>
                <a:gd name="T9" fmla="*/ 105846563 h 694"/>
                <a:gd name="T10" fmla="*/ 564515000 w 5144"/>
                <a:gd name="T11" fmla="*/ 85685313 h 694"/>
                <a:gd name="T12" fmla="*/ 740925938 w 5144"/>
                <a:gd name="T13" fmla="*/ 65524063 h 694"/>
                <a:gd name="T14" fmla="*/ 937498125 w 5144"/>
                <a:gd name="T15" fmla="*/ 50403125 h 694"/>
                <a:gd name="T16" fmla="*/ 1164312188 w 5144"/>
                <a:gd name="T17" fmla="*/ 35282188 h 694"/>
                <a:gd name="T18" fmla="*/ 1411287500 w 5144"/>
                <a:gd name="T19" fmla="*/ 20161250 h 694"/>
                <a:gd name="T20" fmla="*/ 1688504688 w 5144"/>
                <a:gd name="T21" fmla="*/ 10080625 h 694"/>
                <a:gd name="T22" fmla="*/ 1990923438 w 5144"/>
                <a:gd name="T23" fmla="*/ 5040313 h 694"/>
                <a:gd name="T24" fmla="*/ 2147483647 w 5144"/>
                <a:gd name="T25" fmla="*/ 0 h 694"/>
                <a:gd name="T26" fmla="*/ 2147483647 w 5144"/>
                <a:gd name="T27" fmla="*/ 5040313 h 694"/>
                <a:gd name="T28" fmla="*/ 2147483647 w 5144"/>
                <a:gd name="T29" fmla="*/ 15120938 h 694"/>
                <a:gd name="T30" fmla="*/ 2147483647 w 5144"/>
                <a:gd name="T31" fmla="*/ 35282188 h 694"/>
                <a:gd name="T32" fmla="*/ 2147483647 w 5144"/>
                <a:gd name="T33" fmla="*/ 60483750 h 694"/>
                <a:gd name="T34" fmla="*/ 2147483647 w 5144"/>
                <a:gd name="T35" fmla="*/ 100806250 h 694"/>
                <a:gd name="T36" fmla="*/ 2147483647 w 5144"/>
                <a:gd name="T37" fmla="*/ 146169063 h 694"/>
                <a:gd name="T38" fmla="*/ 2147483647 w 5144"/>
                <a:gd name="T39" fmla="*/ 201612500 h 694"/>
                <a:gd name="T40" fmla="*/ 2147483647 w 5144"/>
                <a:gd name="T41" fmla="*/ 267136563 h 694"/>
                <a:gd name="T42" fmla="*/ 2147483647 w 5144"/>
                <a:gd name="T43" fmla="*/ 347781563 h 694"/>
                <a:gd name="T44" fmla="*/ 2147483647 w 5144"/>
                <a:gd name="T45" fmla="*/ 438507188 h 694"/>
                <a:gd name="T46" fmla="*/ 2147483647 w 5144"/>
                <a:gd name="T47" fmla="*/ 544353750 h 694"/>
                <a:gd name="T48" fmla="*/ 2147483647 w 5144"/>
                <a:gd name="T49" fmla="*/ 670361563 h 694"/>
                <a:gd name="T50" fmla="*/ 2147483647 w 5144"/>
                <a:gd name="T51" fmla="*/ 806450000 h 694"/>
                <a:gd name="T52" fmla="*/ 2147483647 w 5144"/>
                <a:gd name="T53" fmla="*/ 957659375 h 694"/>
                <a:gd name="T54" fmla="*/ 2147483647 w 5144"/>
                <a:gd name="T55" fmla="*/ 1129030000 h 694"/>
                <a:gd name="T56" fmla="*/ 2147483647 w 5144"/>
                <a:gd name="T57" fmla="*/ 1315521563 h 694"/>
                <a:gd name="T58" fmla="*/ 2147483647 w 5144"/>
                <a:gd name="T59" fmla="*/ 1522174375 h 694"/>
                <a:gd name="T60" fmla="*/ 2147483647 w 5144"/>
                <a:gd name="T61" fmla="*/ 1748988438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PT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7164" y="4316742"/>
              <a:ext cx="4939265" cy="926979"/>
            </a:xfrm>
            <a:custGeom>
              <a:avLst/>
              <a:gdLst>
                <a:gd name="T0" fmla="*/ 0 w 3112"/>
                <a:gd name="T1" fmla="*/ 1471771250 h 584"/>
                <a:gd name="T2" fmla="*/ 0 w 3112"/>
                <a:gd name="T3" fmla="*/ 1471771250 h 584"/>
                <a:gd name="T4" fmla="*/ 226814063 w 3112"/>
                <a:gd name="T5" fmla="*/ 1411287500 h 584"/>
                <a:gd name="T6" fmla="*/ 846772500 w 3112"/>
                <a:gd name="T7" fmla="*/ 1255037813 h 584"/>
                <a:gd name="T8" fmla="*/ 1275199063 w 3112"/>
                <a:gd name="T9" fmla="*/ 1149191250 h 584"/>
                <a:gd name="T10" fmla="*/ 1769149688 w 3112"/>
                <a:gd name="T11" fmla="*/ 1033264063 h 584"/>
                <a:gd name="T12" fmla="*/ 2147483647 w 3112"/>
                <a:gd name="T13" fmla="*/ 907256250 h 584"/>
                <a:gd name="T14" fmla="*/ 2147483647 w 3112"/>
                <a:gd name="T15" fmla="*/ 771167813 h 584"/>
                <a:gd name="T16" fmla="*/ 2147483647 w 3112"/>
                <a:gd name="T17" fmla="*/ 640119688 h 584"/>
                <a:gd name="T18" fmla="*/ 2147483647 w 3112"/>
                <a:gd name="T19" fmla="*/ 509071563 h 584"/>
                <a:gd name="T20" fmla="*/ 2147483647 w 3112"/>
                <a:gd name="T21" fmla="*/ 388104063 h 584"/>
                <a:gd name="T22" fmla="*/ 2147483647 w 3112"/>
                <a:gd name="T23" fmla="*/ 272176875 h 584"/>
                <a:gd name="T24" fmla="*/ 2147483647 w 3112"/>
                <a:gd name="T25" fmla="*/ 221773750 h 584"/>
                <a:gd name="T26" fmla="*/ 2147483647 w 3112"/>
                <a:gd name="T27" fmla="*/ 171370625 h 584"/>
                <a:gd name="T28" fmla="*/ 2147483647 w 3112"/>
                <a:gd name="T29" fmla="*/ 131048125 h 584"/>
                <a:gd name="T30" fmla="*/ 2147483647 w 3112"/>
                <a:gd name="T31" fmla="*/ 90725625 h 584"/>
                <a:gd name="T32" fmla="*/ 2147483647 w 3112"/>
                <a:gd name="T33" fmla="*/ 60483750 h 584"/>
                <a:gd name="T34" fmla="*/ 2147483647 w 3112"/>
                <a:gd name="T35" fmla="*/ 35282188 h 584"/>
                <a:gd name="T36" fmla="*/ 2147483647 w 3112"/>
                <a:gd name="T37" fmla="*/ 15120938 h 584"/>
                <a:gd name="T38" fmla="*/ 2147483647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PT"/>
            </a:p>
          </p:txBody>
        </p:sp>
        <p:sp useBgFill="1">
          <p:nvSpPr>
            <p:cNvPr id="11" name="Freeform 25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>
                <a:gd name="T0" fmla="*/ 2147483647 w 8196"/>
                <a:gd name="T1" fmla="*/ 1290320000 h 1192"/>
                <a:gd name="T2" fmla="*/ 2147483647 w 8196"/>
                <a:gd name="T3" fmla="*/ 1436489063 h 1192"/>
                <a:gd name="T4" fmla="*/ 2147483647 w 8196"/>
                <a:gd name="T5" fmla="*/ 1562496875 h 1192"/>
                <a:gd name="T6" fmla="*/ 2147483647 w 8196"/>
                <a:gd name="T7" fmla="*/ 1678424063 h 1192"/>
                <a:gd name="T8" fmla="*/ 2147483647 w 8196"/>
                <a:gd name="T9" fmla="*/ 1769149688 h 1192"/>
                <a:gd name="T10" fmla="*/ 2147483647 w 8196"/>
                <a:gd name="T11" fmla="*/ 1839714063 h 1192"/>
                <a:gd name="T12" fmla="*/ 2147483647 w 8196"/>
                <a:gd name="T13" fmla="*/ 1890117188 h 1192"/>
                <a:gd name="T14" fmla="*/ 2147483647 w 8196"/>
                <a:gd name="T15" fmla="*/ 1920359063 h 1192"/>
                <a:gd name="T16" fmla="*/ 2147483647 w 8196"/>
                <a:gd name="T17" fmla="*/ 1915318750 h 1192"/>
                <a:gd name="T18" fmla="*/ 2147483647 w 8196"/>
                <a:gd name="T19" fmla="*/ 1890117188 h 1192"/>
                <a:gd name="T20" fmla="*/ 2147483647 w 8196"/>
                <a:gd name="T21" fmla="*/ 1829633438 h 1192"/>
                <a:gd name="T22" fmla="*/ 2147483647 w 8196"/>
                <a:gd name="T23" fmla="*/ 1738907813 h 1192"/>
                <a:gd name="T24" fmla="*/ 2147483647 w 8196"/>
                <a:gd name="T25" fmla="*/ 1617940313 h 1192"/>
                <a:gd name="T26" fmla="*/ 2147483647 w 8196"/>
                <a:gd name="T27" fmla="*/ 1456650313 h 1192"/>
                <a:gd name="T28" fmla="*/ 2147483647 w 8196"/>
                <a:gd name="T29" fmla="*/ 1260078125 h 1192"/>
                <a:gd name="T30" fmla="*/ 2147483647 w 8196"/>
                <a:gd name="T31" fmla="*/ 1023183438 h 1192"/>
                <a:gd name="T32" fmla="*/ 2147483647 w 8196"/>
                <a:gd name="T33" fmla="*/ 745966250 h 1192"/>
                <a:gd name="T34" fmla="*/ 2147483647 w 8196"/>
                <a:gd name="T35" fmla="*/ 604837500 h 1192"/>
                <a:gd name="T36" fmla="*/ 2147483647 w 8196"/>
                <a:gd name="T37" fmla="*/ 372983125 h 1192"/>
                <a:gd name="T38" fmla="*/ 2147483647 w 8196"/>
                <a:gd name="T39" fmla="*/ 206652813 h 1192"/>
                <a:gd name="T40" fmla="*/ 2147483647 w 8196"/>
                <a:gd name="T41" fmla="*/ 90725625 h 1192"/>
                <a:gd name="T42" fmla="*/ 2147483647 w 8196"/>
                <a:gd name="T43" fmla="*/ 25201563 h 1192"/>
                <a:gd name="T44" fmla="*/ 2147483647 w 8196"/>
                <a:gd name="T45" fmla="*/ 0 h 1192"/>
                <a:gd name="T46" fmla="*/ 2147483647 w 8196"/>
                <a:gd name="T47" fmla="*/ 10080625 h 1192"/>
                <a:gd name="T48" fmla="*/ 2147483647 w 8196"/>
                <a:gd name="T49" fmla="*/ 50403125 h 1192"/>
                <a:gd name="T50" fmla="*/ 1804431875 w 8196"/>
                <a:gd name="T51" fmla="*/ 110886875 h 1192"/>
                <a:gd name="T52" fmla="*/ 1335682813 w 8196"/>
                <a:gd name="T53" fmla="*/ 186491563 h 1192"/>
                <a:gd name="T54" fmla="*/ 942538438 w 8196"/>
                <a:gd name="T55" fmla="*/ 272176875 h 1192"/>
                <a:gd name="T56" fmla="*/ 624998750 w 8196"/>
                <a:gd name="T57" fmla="*/ 362902500 h 1192"/>
                <a:gd name="T58" fmla="*/ 372983125 w 8196"/>
                <a:gd name="T59" fmla="*/ 443547500 h 1192"/>
                <a:gd name="T60" fmla="*/ 120967500 w 8196"/>
                <a:gd name="T61" fmla="*/ 544353750 h 1192"/>
                <a:gd name="T62" fmla="*/ 0 w 8196"/>
                <a:gd name="T63" fmla="*/ 604837500 h 1192"/>
                <a:gd name="T64" fmla="*/ 2147483647 w 8196"/>
                <a:gd name="T65" fmla="*/ 2147483647 h 1192"/>
                <a:gd name="T66" fmla="*/ 2147483647 w 8196"/>
                <a:gd name="T67" fmla="*/ 2147483647 h 1192"/>
                <a:gd name="T68" fmla="*/ 2147483647 w 8196"/>
                <a:gd name="T69" fmla="*/ 1285279688 h 1192"/>
                <a:gd name="T70" fmla="*/ 2147483647 w 8196"/>
                <a:gd name="T71" fmla="*/ 1290320000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PT"/>
            </a:p>
          </p:txBody>
        </p:sp>
      </p:grp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2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4E9211-2A57-411B-BE29-EFC09C840ADD}" type="datetimeFigureOut">
              <a:rPr lang="pt-PT"/>
              <a:pPr>
                <a:defRPr/>
              </a:pPr>
              <a:t>27/11/2016</a:t>
            </a:fld>
            <a:endParaRPr lang="pt-PT"/>
          </a:p>
        </p:txBody>
      </p:sp>
      <p:sp>
        <p:nvSpPr>
          <p:cNvPr id="13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14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4453C7-607E-49D6-AB9B-F9CA22A461B8}" type="slidenum">
              <a:rPr lang="pt-PT"/>
              <a:pPr>
                <a:defRPr/>
              </a:pPr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14"/>
          <p:cNvSpPr/>
          <p:nvPr/>
        </p:nvSpPr>
        <p:spPr>
          <a:xfrm>
            <a:off x="228600" y="228600"/>
            <a:ext cx="8696325" cy="6035675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6" name="Group 15"/>
          <p:cNvGrpSpPr>
            <a:grpSpLocks noChangeAspect="1"/>
          </p:cNvGrpSpPr>
          <p:nvPr/>
        </p:nvGrpSpPr>
        <p:grpSpPr bwMode="auto">
          <a:xfrm>
            <a:off x="211138" y="5354638"/>
            <a:ext cx="8723312" cy="1330325"/>
            <a:chOff x="-3905250" y="4294188"/>
            <a:chExt cx="13011150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681" y="4499676"/>
              <a:ext cx="4295219" cy="1016152"/>
            </a:xfrm>
            <a:custGeom>
              <a:avLst/>
              <a:gdLst>
                <a:gd name="T0" fmla="*/ 2147483647 w 2706"/>
                <a:gd name="T1" fmla="*/ 0 h 640"/>
                <a:gd name="T2" fmla="*/ 2147483647 w 2706"/>
                <a:gd name="T3" fmla="*/ 0 h 640"/>
                <a:gd name="T4" fmla="*/ 2147483647 w 2706"/>
                <a:gd name="T5" fmla="*/ 45362813 h 640"/>
                <a:gd name="T6" fmla="*/ 2147483647 w 2706"/>
                <a:gd name="T7" fmla="*/ 95765938 h 640"/>
                <a:gd name="T8" fmla="*/ 2147483647 w 2706"/>
                <a:gd name="T9" fmla="*/ 151209375 h 640"/>
                <a:gd name="T10" fmla="*/ 2147483647 w 2706"/>
                <a:gd name="T11" fmla="*/ 206652813 h 640"/>
                <a:gd name="T12" fmla="*/ 2147483647 w 2706"/>
                <a:gd name="T13" fmla="*/ 272176875 h 640"/>
                <a:gd name="T14" fmla="*/ 2147483647 w 2706"/>
                <a:gd name="T15" fmla="*/ 337700938 h 640"/>
                <a:gd name="T16" fmla="*/ 2147483647 w 2706"/>
                <a:gd name="T17" fmla="*/ 413305625 h 640"/>
                <a:gd name="T18" fmla="*/ 2147483647 w 2706"/>
                <a:gd name="T19" fmla="*/ 488910313 h 640"/>
                <a:gd name="T20" fmla="*/ 2147483647 w 2706"/>
                <a:gd name="T21" fmla="*/ 488910313 h 640"/>
                <a:gd name="T22" fmla="*/ 2147483647 w 2706"/>
                <a:gd name="T23" fmla="*/ 635079375 h 640"/>
                <a:gd name="T24" fmla="*/ 2147483647 w 2706"/>
                <a:gd name="T25" fmla="*/ 766127500 h 640"/>
                <a:gd name="T26" fmla="*/ 2147483647 w 2706"/>
                <a:gd name="T27" fmla="*/ 887095000 h 640"/>
                <a:gd name="T28" fmla="*/ 1995963750 w 2706"/>
                <a:gd name="T29" fmla="*/ 1003022188 h 640"/>
                <a:gd name="T30" fmla="*/ 1471771250 w 2706"/>
                <a:gd name="T31" fmla="*/ 1103828438 h 640"/>
                <a:gd name="T32" fmla="*/ 962699688 w 2706"/>
                <a:gd name="T33" fmla="*/ 1194554063 h 640"/>
                <a:gd name="T34" fmla="*/ 473789375 w 2706"/>
                <a:gd name="T35" fmla="*/ 1280239375 h 640"/>
                <a:gd name="T36" fmla="*/ 0 w 2706"/>
                <a:gd name="T37" fmla="*/ 1355844063 h 640"/>
                <a:gd name="T38" fmla="*/ 0 w 2706"/>
                <a:gd name="T39" fmla="*/ 1355844063 h 640"/>
                <a:gd name="T40" fmla="*/ 327620313 w 2706"/>
                <a:gd name="T41" fmla="*/ 1401206875 h 640"/>
                <a:gd name="T42" fmla="*/ 640119688 w 2706"/>
                <a:gd name="T43" fmla="*/ 1441529375 h 640"/>
                <a:gd name="T44" fmla="*/ 942538438 w 2706"/>
                <a:gd name="T45" fmla="*/ 1476811563 h 640"/>
                <a:gd name="T46" fmla="*/ 1239916875 w 2706"/>
                <a:gd name="T47" fmla="*/ 1507053438 h 640"/>
                <a:gd name="T48" fmla="*/ 1527214688 w 2706"/>
                <a:gd name="T49" fmla="*/ 1537295313 h 640"/>
                <a:gd name="T50" fmla="*/ 1804431875 w 2706"/>
                <a:gd name="T51" fmla="*/ 1557456563 h 640"/>
                <a:gd name="T52" fmla="*/ 2071568438 w 2706"/>
                <a:gd name="T53" fmla="*/ 1577617813 h 640"/>
                <a:gd name="T54" fmla="*/ 2147483647 w 2706"/>
                <a:gd name="T55" fmla="*/ 1592738750 h 640"/>
                <a:gd name="T56" fmla="*/ 2147483647 w 2706"/>
                <a:gd name="T57" fmla="*/ 1602819375 h 640"/>
                <a:gd name="T58" fmla="*/ 2147483647 w 2706"/>
                <a:gd name="T59" fmla="*/ 1607859688 h 640"/>
                <a:gd name="T60" fmla="*/ 2147483647 w 2706"/>
                <a:gd name="T61" fmla="*/ 1612900000 h 640"/>
                <a:gd name="T62" fmla="*/ 2147483647 w 2706"/>
                <a:gd name="T63" fmla="*/ 1612900000 h 640"/>
                <a:gd name="T64" fmla="*/ 2147483647 w 2706"/>
                <a:gd name="T65" fmla="*/ 1607859688 h 640"/>
                <a:gd name="T66" fmla="*/ 2147483647 w 2706"/>
                <a:gd name="T67" fmla="*/ 1602819375 h 640"/>
                <a:gd name="T68" fmla="*/ 2147483647 w 2706"/>
                <a:gd name="T69" fmla="*/ 1592738750 h 640"/>
                <a:gd name="T70" fmla="*/ 2147483647 w 2706"/>
                <a:gd name="T71" fmla="*/ 1577617813 h 640"/>
                <a:gd name="T72" fmla="*/ 2147483647 w 2706"/>
                <a:gd name="T73" fmla="*/ 1562496875 h 640"/>
                <a:gd name="T74" fmla="*/ 2147483647 w 2706"/>
                <a:gd name="T75" fmla="*/ 1542335625 h 640"/>
                <a:gd name="T76" fmla="*/ 2147483647 w 2706"/>
                <a:gd name="T77" fmla="*/ 1517134063 h 640"/>
                <a:gd name="T78" fmla="*/ 2147483647 w 2706"/>
                <a:gd name="T79" fmla="*/ 1491932500 h 640"/>
                <a:gd name="T80" fmla="*/ 2147483647 w 2706"/>
                <a:gd name="T81" fmla="*/ 1461690625 h 640"/>
                <a:gd name="T82" fmla="*/ 2147483647 w 2706"/>
                <a:gd name="T83" fmla="*/ 1431448750 h 640"/>
                <a:gd name="T84" fmla="*/ 2147483647 w 2706"/>
                <a:gd name="T85" fmla="*/ 1396166563 h 640"/>
                <a:gd name="T86" fmla="*/ 2147483647 w 2706"/>
                <a:gd name="T87" fmla="*/ 1360884375 h 640"/>
                <a:gd name="T88" fmla="*/ 2147483647 w 2706"/>
                <a:gd name="T89" fmla="*/ 1320561875 h 640"/>
                <a:gd name="T90" fmla="*/ 2147483647 w 2706"/>
                <a:gd name="T91" fmla="*/ 1280239375 h 640"/>
                <a:gd name="T92" fmla="*/ 2147483647 w 2706"/>
                <a:gd name="T93" fmla="*/ 1234876563 h 640"/>
                <a:gd name="T94" fmla="*/ 2147483647 w 2706"/>
                <a:gd name="T95" fmla="*/ 1189513750 h 640"/>
                <a:gd name="T96" fmla="*/ 2147483647 w 2706"/>
                <a:gd name="T97" fmla="*/ 1088707500 h 640"/>
                <a:gd name="T98" fmla="*/ 2147483647 w 2706"/>
                <a:gd name="T99" fmla="*/ 982860938 h 640"/>
                <a:gd name="T100" fmla="*/ 2147483647 w 2706"/>
                <a:gd name="T101" fmla="*/ 982860938 h 640"/>
                <a:gd name="T102" fmla="*/ 2147483647 w 2706"/>
                <a:gd name="T103" fmla="*/ 977820625 h 640"/>
                <a:gd name="T104" fmla="*/ 2147483647 w 2706"/>
                <a:gd name="T105" fmla="*/ 977820625 h 640"/>
                <a:gd name="T106" fmla="*/ 2147483647 w 2706"/>
                <a:gd name="T107" fmla="*/ 0 h 640"/>
                <a:gd name="T108" fmla="*/ 2147483647 w 2706"/>
                <a:gd name="T109" fmla="*/ 0 h 640"/>
                <a:gd name="T110" fmla="*/ 2147483647 w 2706"/>
                <a:gd name="T111" fmla="*/ 0 h 640"/>
                <a:gd name="T112" fmla="*/ 2147483647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PT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8538" y="4319027"/>
              <a:ext cx="8280254" cy="1208092"/>
            </a:xfrm>
            <a:custGeom>
              <a:avLst/>
              <a:gdLst>
                <a:gd name="T0" fmla="*/ 2147483647 w 5216"/>
                <a:gd name="T1" fmla="*/ 1799391563 h 762"/>
                <a:gd name="T2" fmla="*/ 2147483647 w 5216"/>
                <a:gd name="T3" fmla="*/ 1728827188 h 762"/>
                <a:gd name="T4" fmla="*/ 2147483647 w 5216"/>
                <a:gd name="T5" fmla="*/ 1537295313 h 762"/>
                <a:gd name="T6" fmla="*/ 2147483647 w 5216"/>
                <a:gd name="T7" fmla="*/ 1280239375 h 762"/>
                <a:gd name="T8" fmla="*/ 2147483647 w 5216"/>
                <a:gd name="T9" fmla="*/ 942538438 h 762"/>
                <a:gd name="T10" fmla="*/ 2147483647 w 5216"/>
                <a:gd name="T11" fmla="*/ 745966250 h 762"/>
                <a:gd name="T12" fmla="*/ 2147483647 w 5216"/>
                <a:gd name="T13" fmla="*/ 594756875 h 762"/>
                <a:gd name="T14" fmla="*/ 2147483647 w 5216"/>
                <a:gd name="T15" fmla="*/ 463708750 h 762"/>
                <a:gd name="T16" fmla="*/ 2147483647 w 5216"/>
                <a:gd name="T17" fmla="*/ 352821875 h 762"/>
                <a:gd name="T18" fmla="*/ 2147483647 w 5216"/>
                <a:gd name="T19" fmla="*/ 257055938 h 762"/>
                <a:gd name="T20" fmla="*/ 2147483647 w 5216"/>
                <a:gd name="T21" fmla="*/ 181451250 h 762"/>
                <a:gd name="T22" fmla="*/ 2147483647 w 5216"/>
                <a:gd name="T23" fmla="*/ 70564375 h 762"/>
                <a:gd name="T24" fmla="*/ 2147483647 w 5216"/>
                <a:gd name="T25" fmla="*/ 10080625 h 762"/>
                <a:gd name="T26" fmla="*/ 1622980821 w 5216"/>
                <a:gd name="T27" fmla="*/ 0 h 762"/>
                <a:gd name="T28" fmla="*/ 902216046 w 5216"/>
                <a:gd name="T29" fmla="*/ 25201563 h 762"/>
                <a:gd name="T30" fmla="*/ 277217221 w 5216"/>
                <a:gd name="T31" fmla="*/ 80645000 h 762"/>
                <a:gd name="T32" fmla="*/ 0 w 5216"/>
                <a:gd name="T33" fmla="*/ 120967500 h 762"/>
                <a:gd name="T34" fmla="*/ 791329158 w 5216"/>
                <a:gd name="T35" fmla="*/ 216733438 h 762"/>
                <a:gd name="T36" fmla="*/ 1643142073 w 5216"/>
                <a:gd name="T37" fmla="*/ 352821875 h 762"/>
                <a:gd name="T38" fmla="*/ 2147483647 w 5216"/>
                <a:gd name="T39" fmla="*/ 529232813 h 762"/>
                <a:gd name="T40" fmla="*/ 2147483647 w 5216"/>
                <a:gd name="T41" fmla="*/ 745966250 h 762"/>
                <a:gd name="T42" fmla="*/ 2147483647 w 5216"/>
                <a:gd name="T43" fmla="*/ 952619063 h 762"/>
                <a:gd name="T44" fmla="*/ 2147483647 w 5216"/>
                <a:gd name="T45" fmla="*/ 1300400625 h 762"/>
                <a:gd name="T46" fmla="*/ 2147483647 w 5216"/>
                <a:gd name="T47" fmla="*/ 1441529375 h 762"/>
                <a:gd name="T48" fmla="*/ 2147483647 w 5216"/>
                <a:gd name="T49" fmla="*/ 1562496875 h 762"/>
                <a:gd name="T50" fmla="*/ 2147483647 w 5216"/>
                <a:gd name="T51" fmla="*/ 1668343438 h 762"/>
                <a:gd name="T52" fmla="*/ 2147483647 w 5216"/>
                <a:gd name="T53" fmla="*/ 1748988438 h 762"/>
                <a:gd name="T54" fmla="*/ 2147483647 w 5216"/>
                <a:gd name="T55" fmla="*/ 1819552813 h 762"/>
                <a:gd name="T56" fmla="*/ 2147483647 w 5216"/>
                <a:gd name="T57" fmla="*/ 1864915625 h 762"/>
                <a:gd name="T58" fmla="*/ 2147483647 w 5216"/>
                <a:gd name="T59" fmla="*/ 1900197813 h 762"/>
                <a:gd name="T60" fmla="*/ 2147483647 w 5216"/>
                <a:gd name="T61" fmla="*/ 1920359063 h 762"/>
                <a:gd name="T62" fmla="*/ 2147483647 w 5216"/>
                <a:gd name="T63" fmla="*/ 1920359063 h 762"/>
                <a:gd name="T64" fmla="*/ 2147483647 w 5216"/>
                <a:gd name="T65" fmla="*/ 1910278438 h 762"/>
                <a:gd name="T66" fmla="*/ 2147483647 w 5216"/>
                <a:gd name="T67" fmla="*/ 1885076875 h 762"/>
                <a:gd name="T68" fmla="*/ 2147483647 w 5216"/>
                <a:gd name="T69" fmla="*/ 1844754375 h 762"/>
                <a:gd name="T70" fmla="*/ 2147483647 w 5216"/>
                <a:gd name="T71" fmla="*/ 1799391563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PT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4014" y="4334834"/>
              <a:ext cx="8164231" cy="1101960"/>
            </a:xfrm>
            <a:custGeom>
              <a:avLst/>
              <a:gdLst>
                <a:gd name="T0" fmla="*/ 0 w 5144"/>
                <a:gd name="T1" fmla="*/ 176410938 h 694"/>
                <a:gd name="T2" fmla="*/ 0 w 5144"/>
                <a:gd name="T3" fmla="*/ 176410938 h 694"/>
                <a:gd name="T4" fmla="*/ 45362813 w 5144"/>
                <a:gd name="T5" fmla="*/ 166330313 h 694"/>
                <a:gd name="T6" fmla="*/ 181451250 w 5144"/>
                <a:gd name="T7" fmla="*/ 141128750 h 694"/>
                <a:gd name="T8" fmla="*/ 413305625 w 5144"/>
                <a:gd name="T9" fmla="*/ 105846563 h 694"/>
                <a:gd name="T10" fmla="*/ 564515000 w 5144"/>
                <a:gd name="T11" fmla="*/ 85685313 h 694"/>
                <a:gd name="T12" fmla="*/ 740925938 w 5144"/>
                <a:gd name="T13" fmla="*/ 65524063 h 694"/>
                <a:gd name="T14" fmla="*/ 937498125 w 5144"/>
                <a:gd name="T15" fmla="*/ 50403125 h 694"/>
                <a:gd name="T16" fmla="*/ 1164312188 w 5144"/>
                <a:gd name="T17" fmla="*/ 35282188 h 694"/>
                <a:gd name="T18" fmla="*/ 1411287500 w 5144"/>
                <a:gd name="T19" fmla="*/ 20161250 h 694"/>
                <a:gd name="T20" fmla="*/ 1688504688 w 5144"/>
                <a:gd name="T21" fmla="*/ 10080625 h 694"/>
                <a:gd name="T22" fmla="*/ 1990923438 w 5144"/>
                <a:gd name="T23" fmla="*/ 5040313 h 694"/>
                <a:gd name="T24" fmla="*/ 2147483647 w 5144"/>
                <a:gd name="T25" fmla="*/ 0 h 694"/>
                <a:gd name="T26" fmla="*/ 2147483647 w 5144"/>
                <a:gd name="T27" fmla="*/ 5040313 h 694"/>
                <a:gd name="T28" fmla="*/ 2147483647 w 5144"/>
                <a:gd name="T29" fmla="*/ 15120938 h 694"/>
                <a:gd name="T30" fmla="*/ 2147483647 w 5144"/>
                <a:gd name="T31" fmla="*/ 35282188 h 694"/>
                <a:gd name="T32" fmla="*/ 2147483647 w 5144"/>
                <a:gd name="T33" fmla="*/ 60483750 h 694"/>
                <a:gd name="T34" fmla="*/ 2147483647 w 5144"/>
                <a:gd name="T35" fmla="*/ 100806250 h 694"/>
                <a:gd name="T36" fmla="*/ 2147483647 w 5144"/>
                <a:gd name="T37" fmla="*/ 146169063 h 694"/>
                <a:gd name="T38" fmla="*/ 2147483647 w 5144"/>
                <a:gd name="T39" fmla="*/ 201612500 h 694"/>
                <a:gd name="T40" fmla="*/ 2147483647 w 5144"/>
                <a:gd name="T41" fmla="*/ 267136563 h 694"/>
                <a:gd name="T42" fmla="*/ 2147483647 w 5144"/>
                <a:gd name="T43" fmla="*/ 347781563 h 694"/>
                <a:gd name="T44" fmla="*/ 2147483647 w 5144"/>
                <a:gd name="T45" fmla="*/ 438507188 h 694"/>
                <a:gd name="T46" fmla="*/ 2147483647 w 5144"/>
                <a:gd name="T47" fmla="*/ 544353750 h 694"/>
                <a:gd name="T48" fmla="*/ 2147483647 w 5144"/>
                <a:gd name="T49" fmla="*/ 670361563 h 694"/>
                <a:gd name="T50" fmla="*/ 2147483647 w 5144"/>
                <a:gd name="T51" fmla="*/ 806450000 h 694"/>
                <a:gd name="T52" fmla="*/ 2147483647 w 5144"/>
                <a:gd name="T53" fmla="*/ 957659375 h 694"/>
                <a:gd name="T54" fmla="*/ 2147483647 w 5144"/>
                <a:gd name="T55" fmla="*/ 1129030000 h 694"/>
                <a:gd name="T56" fmla="*/ 2147483647 w 5144"/>
                <a:gd name="T57" fmla="*/ 1315521563 h 694"/>
                <a:gd name="T58" fmla="*/ 2147483647 w 5144"/>
                <a:gd name="T59" fmla="*/ 1522174375 h 694"/>
                <a:gd name="T60" fmla="*/ 2147483647 w 5144"/>
                <a:gd name="T61" fmla="*/ 1748988438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PT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7164" y="4316769"/>
              <a:ext cx="4939265" cy="925827"/>
            </a:xfrm>
            <a:custGeom>
              <a:avLst/>
              <a:gdLst>
                <a:gd name="T0" fmla="*/ 0 w 3112"/>
                <a:gd name="T1" fmla="*/ 1471771250 h 584"/>
                <a:gd name="T2" fmla="*/ 0 w 3112"/>
                <a:gd name="T3" fmla="*/ 1471771250 h 584"/>
                <a:gd name="T4" fmla="*/ 226814063 w 3112"/>
                <a:gd name="T5" fmla="*/ 1411287500 h 584"/>
                <a:gd name="T6" fmla="*/ 846772500 w 3112"/>
                <a:gd name="T7" fmla="*/ 1255037813 h 584"/>
                <a:gd name="T8" fmla="*/ 1275199063 w 3112"/>
                <a:gd name="T9" fmla="*/ 1149191250 h 584"/>
                <a:gd name="T10" fmla="*/ 1769149688 w 3112"/>
                <a:gd name="T11" fmla="*/ 1033264063 h 584"/>
                <a:gd name="T12" fmla="*/ 2147483647 w 3112"/>
                <a:gd name="T13" fmla="*/ 907256250 h 584"/>
                <a:gd name="T14" fmla="*/ 2147483647 w 3112"/>
                <a:gd name="T15" fmla="*/ 771167813 h 584"/>
                <a:gd name="T16" fmla="*/ 2147483647 w 3112"/>
                <a:gd name="T17" fmla="*/ 640119688 h 584"/>
                <a:gd name="T18" fmla="*/ 2147483647 w 3112"/>
                <a:gd name="T19" fmla="*/ 509071563 h 584"/>
                <a:gd name="T20" fmla="*/ 2147483647 w 3112"/>
                <a:gd name="T21" fmla="*/ 388104063 h 584"/>
                <a:gd name="T22" fmla="*/ 2147483647 w 3112"/>
                <a:gd name="T23" fmla="*/ 272176875 h 584"/>
                <a:gd name="T24" fmla="*/ 2147483647 w 3112"/>
                <a:gd name="T25" fmla="*/ 221773750 h 584"/>
                <a:gd name="T26" fmla="*/ 2147483647 w 3112"/>
                <a:gd name="T27" fmla="*/ 171370625 h 584"/>
                <a:gd name="T28" fmla="*/ 2147483647 w 3112"/>
                <a:gd name="T29" fmla="*/ 131048125 h 584"/>
                <a:gd name="T30" fmla="*/ 2147483647 w 3112"/>
                <a:gd name="T31" fmla="*/ 90725625 h 584"/>
                <a:gd name="T32" fmla="*/ 2147483647 w 3112"/>
                <a:gd name="T33" fmla="*/ 60483750 h 584"/>
                <a:gd name="T34" fmla="*/ 2147483647 w 3112"/>
                <a:gd name="T35" fmla="*/ 35282188 h 584"/>
                <a:gd name="T36" fmla="*/ 2147483647 w 3112"/>
                <a:gd name="T37" fmla="*/ 15120938 h 584"/>
                <a:gd name="T38" fmla="*/ 2147483647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PT"/>
            </a:p>
          </p:txBody>
        </p:sp>
        <p:sp useBgFill="1">
          <p:nvSpPr>
            <p:cNvPr id="11" name="Freeform 2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>
                <a:gd name="T0" fmla="*/ 2147483647 w 8196"/>
                <a:gd name="T1" fmla="*/ 1290320000 h 1192"/>
                <a:gd name="T2" fmla="*/ 2147483647 w 8196"/>
                <a:gd name="T3" fmla="*/ 1436489063 h 1192"/>
                <a:gd name="T4" fmla="*/ 2147483647 w 8196"/>
                <a:gd name="T5" fmla="*/ 1562496875 h 1192"/>
                <a:gd name="T6" fmla="*/ 2147483647 w 8196"/>
                <a:gd name="T7" fmla="*/ 1678424063 h 1192"/>
                <a:gd name="T8" fmla="*/ 2147483647 w 8196"/>
                <a:gd name="T9" fmla="*/ 1769149688 h 1192"/>
                <a:gd name="T10" fmla="*/ 2147483647 w 8196"/>
                <a:gd name="T11" fmla="*/ 1839714063 h 1192"/>
                <a:gd name="T12" fmla="*/ 2147483647 w 8196"/>
                <a:gd name="T13" fmla="*/ 1890117188 h 1192"/>
                <a:gd name="T14" fmla="*/ 2147483647 w 8196"/>
                <a:gd name="T15" fmla="*/ 1920359063 h 1192"/>
                <a:gd name="T16" fmla="*/ 2147483647 w 8196"/>
                <a:gd name="T17" fmla="*/ 1915318750 h 1192"/>
                <a:gd name="T18" fmla="*/ 2147483647 w 8196"/>
                <a:gd name="T19" fmla="*/ 1890117188 h 1192"/>
                <a:gd name="T20" fmla="*/ 2147483647 w 8196"/>
                <a:gd name="T21" fmla="*/ 1829633438 h 1192"/>
                <a:gd name="T22" fmla="*/ 2147483647 w 8196"/>
                <a:gd name="T23" fmla="*/ 1738907813 h 1192"/>
                <a:gd name="T24" fmla="*/ 2147483647 w 8196"/>
                <a:gd name="T25" fmla="*/ 1617940313 h 1192"/>
                <a:gd name="T26" fmla="*/ 2147483647 w 8196"/>
                <a:gd name="T27" fmla="*/ 1456650313 h 1192"/>
                <a:gd name="T28" fmla="*/ 2147483647 w 8196"/>
                <a:gd name="T29" fmla="*/ 1260078125 h 1192"/>
                <a:gd name="T30" fmla="*/ 2147483647 w 8196"/>
                <a:gd name="T31" fmla="*/ 1023183438 h 1192"/>
                <a:gd name="T32" fmla="*/ 2147483647 w 8196"/>
                <a:gd name="T33" fmla="*/ 745966250 h 1192"/>
                <a:gd name="T34" fmla="*/ 2147483647 w 8196"/>
                <a:gd name="T35" fmla="*/ 604837500 h 1192"/>
                <a:gd name="T36" fmla="*/ 2147483647 w 8196"/>
                <a:gd name="T37" fmla="*/ 372983125 h 1192"/>
                <a:gd name="T38" fmla="*/ 2147483647 w 8196"/>
                <a:gd name="T39" fmla="*/ 206652813 h 1192"/>
                <a:gd name="T40" fmla="*/ 2147483647 w 8196"/>
                <a:gd name="T41" fmla="*/ 90725625 h 1192"/>
                <a:gd name="T42" fmla="*/ 2147483647 w 8196"/>
                <a:gd name="T43" fmla="*/ 25201563 h 1192"/>
                <a:gd name="T44" fmla="*/ 2147483647 w 8196"/>
                <a:gd name="T45" fmla="*/ 0 h 1192"/>
                <a:gd name="T46" fmla="*/ 2147483647 w 8196"/>
                <a:gd name="T47" fmla="*/ 10080625 h 1192"/>
                <a:gd name="T48" fmla="*/ 2147483647 w 8196"/>
                <a:gd name="T49" fmla="*/ 50403125 h 1192"/>
                <a:gd name="T50" fmla="*/ 1804431875 w 8196"/>
                <a:gd name="T51" fmla="*/ 110886875 h 1192"/>
                <a:gd name="T52" fmla="*/ 1335682813 w 8196"/>
                <a:gd name="T53" fmla="*/ 186491563 h 1192"/>
                <a:gd name="T54" fmla="*/ 942538438 w 8196"/>
                <a:gd name="T55" fmla="*/ 272176875 h 1192"/>
                <a:gd name="T56" fmla="*/ 624998750 w 8196"/>
                <a:gd name="T57" fmla="*/ 362902500 h 1192"/>
                <a:gd name="T58" fmla="*/ 372983125 w 8196"/>
                <a:gd name="T59" fmla="*/ 443547500 h 1192"/>
                <a:gd name="T60" fmla="*/ 120967500 w 8196"/>
                <a:gd name="T61" fmla="*/ 544353750 h 1192"/>
                <a:gd name="T62" fmla="*/ 0 w 8196"/>
                <a:gd name="T63" fmla="*/ 604837500 h 1192"/>
                <a:gd name="T64" fmla="*/ 2147483647 w 8196"/>
                <a:gd name="T65" fmla="*/ 2147483647 h 1192"/>
                <a:gd name="T66" fmla="*/ 2147483647 w 8196"/>
                <a:gd name="T67" fmla="*/ 2147483647 h 1192"/>
                <a:gd name="T68" fmla="*/ 2147483647 w 8196"/>
                <a:gd name="T69" fmla="*/ 1285279688 h 1192"/>
                <a:gd name="T70" fmla="*/ 2147483647 w 8196"/>
                <a:gd name="T71" fmla="*/ 1290320000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PT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 rtlCol="0">
            <a:norm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sp>
        <p:nvSpPr>
          <p:cNvPr id="12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7C08D4-66BD-4BBC-9183-7FB32AF76D02}" type="datetimeFigureOut">
              <a:rPr lang="pt-PT"/>
              <a:pPr>
                <a:defRPr/>
              </a:pPr>
              <a:t>27/11/2016</a:t>
            </a:fld>
            <a:endParaRPr lang="pt-PT"/>
          </a:p>
        </p:txBody>
      </p:sp>
      <p:sp>
        <p:nvSpPr>
          <p:cNvPr id="13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14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8F9653-5DC7-496D-8A08-8C256DC27A80}" type="slidenum">
              <a:rPr lang="pt-PT"/>
              <a:pPr>
                <a:defRPr/>
              </a:pPr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9AB1EB-F854-4455-AD6A-2B0D476481D1}" type="datetimeFigureOut">
              <a:rPr lang="pt-PT"/>
              <a:pPr>
                <a:defRPr/>
              </a:pPr>
              <a:t>27/11/2016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A452BA-6EC0-4A74-9244-0271CC0A23E3}" type="slidenum">
              <a:rPr lang="pt-PT"/>
              <a:pPr>
                <a:defRPr/>
              </a:pPr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14"/>
          <p:cNvSpPr/>
          <p:nvPr/>
        </p:nvSpPr>
        <p:spPr bwMode="hidden">
          <a:xfrm>
            <a:off x="228600" y="228600"/>
            <a:ext cx="8696325" cy="1427163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5" name="Group 15"/>
          <p:cNvGrpSpPr>
            <a:grpSpLocks noChangeAspect="1"/>
          </p:cNvGrpSpPr>
          <p:nvPr/>
        </p:nvGrpSpPr>
        <p:grpSpPr bwMode="auto">
          <a:xfrm>
            <a:off x="211138" y="714375"/>
            <a:ext cx="8723312" cy="1331913"/>
            <a:chOff x="-3905250" y="4294188"/>
            <a:chExt cx="13011150" cy="1892300"/>
          </a:xfrm>
        </p:grpSpPr>
        <p:sp>
          <p:nvSpPr>
            <p:cNvPr id="6" name="Freeform 14"/>
            <p:cNvSpPr>
              <a:spLocks/>
            </p:cNvSpPr>
            <p:nvPr/>
          </p:nvSpPr>
          <p:spPr bwMode="hidden">
            <a:xfrm>
              <a:off x="4810681" y="4501687"/>
              <a:ext cx="4295219" cy="1014940"/>
            </a:xfrm>
            <a:custGeom>
              <a:avLst/>
              <a:gdLst>
                <a:gd name="T0" fmla="*/ 2147483647 w 2706"/>
                <a:gd name="T1" fmla="*/ 0 h 640"/>
                <a:gd name="T2" fmla="*/ 2147483647 w 2706"/>
                <a:gd name="T3" fmla="*/ 0 h 640"/>
                <a:gd name="T4" fmla="*/ 2147483647 w 2706"/>
                <a:gd name="T5" fmla="*/ 45362813 h 640"/>
                <a:gd name="T6" fmla="*/ 2147483647 w 2706"/>
                <a:gd name="T7" fmla="*/ 95765938 h 640"/>
                <a:gd name="T8" fmla="*/ 2147483647 w 2706"/>
                <a:gd name="T9" fmla="*/ 151209375 h 640"/>
                <a:gd name="T10" fmla="*/ 2147483647 w 2706"/>
                <a:gd name="T11" fmla="*/ 206652813 h 640"/>
                <a:gd name="T12" fmla="*/ 2147483647 w 2706"/>
                <a:gd name="T13" fmla="*/ 272176875 h 640"/>
                <a:gd name="T14" fmla="*/ 2147483647 w 2706"/>
                <a:gd name="T15" fmla="*/ 337700938 h 640"/>
                <a:gd name="T16" fmla="*/ 2147483647 w 2706"/>
                <a:gd name="T17" fmla="*/ 413305625 h 640"/>
                <a:gd name="T18" fmla="*/ 2147483647 w 2706"/>
                <a:gd name="T19" fmla="*/ 488910313 h 640"/>
                <a:gd name="T20" fmla="*/ 2147483647 w 2706"/>
                <a:gd name="T21" fmla="*/ 488910313 h 640"/>
                <a:gd name="T22" fmla="*/ 2147483647 w 2706"/>
                <a:gd name="T23" fmla="*/ 635079375 h 640"/>
                <a:gd name="T24" fmla="*/ 2147483647 w 2706"/>
                <a:gd name="T25" fmla="*/ 766127500 h 640"/>
                <a:gd name="T26" fmla="*/ 2147483647 w 2706"/>
                <a:gd name="T27" fmla="*/ 887095000 h 640"/>
                <a:gd name="T28" fmla="*/ 1995963750 w 2706"/>
                <a:gd name="T29" fmla="*/ 1003022188 h 640"/>
                <a:gd name="T30" fmla="*/ 1471771250 w 2706"/>
                <a:gd name="T31" fmla="*/ 1103828438 h 640"/>
                <a:gd name="T32" fmla="*/ 962699688 w 2706"/>
                <a:gd name="T33" fmla="*/ 1194554063 h 640"/>
                <a:gd name="T34" fmla="*/ 473789375 w 2706"/>
                <a:gd name="T35" fmla="*/ 1280239375 h 640"/>
                <a:gd name="T36" fmla="*/ 0 w 2706"/>
                <a:gd name="T37" fmla="*/ 1355844063 h 640"/>
                <a:gd name="T38" fmla="*/ 0 w 2706"/>
                <a:gd name="T39" fmla="*/ 1355844063 h 640"/>
                <a:gd name="T40" fmla="*/ 327620313 w 2706"/>
                <a:gd name="T41" fmla="*/ 1401206875 h 640"/>
                <a:gd name="T42" fmla="*/ 640119688 w 2706"/>
                <a:gd name="T43" fmla="*/ 1441529375 h 640"/>
                <a:gd name="T44" fmla="*/ 942538438 w 2706"/>
                <a:gd name="T45" fmla="*/ 1476811563 h 640"/>
                <a:gd name="T46" fmla="*/ 1239916875 w 2706"/>
                <a:gd name="T47" fmla="*/ 1507053438 h 640"/>
                <a:gd name="T48" fmla="*/ 1527214688 w 2706"/>
                <a:gd name="T49" fmla="*/ 1537295313 h 640"/>
                <a:gd name="T50" fmla="*/ 1804431875 w 2706"/>
                <a:gd name="T51" fmla="*/ 1557456563 h 640"/>
                <a:gd name="T52" fmla="*/ 2071568438 w 2706"/>
                <a:gd name="T53" fmla="*/ 1577617813 h 640"/>
                <a:gd name="T54" fmla="*/ 2147483647 w 2706"/>
                <a:gd name="T55" fmla="*/ 1592738750 h 640"/>
                <a:gd name="T56" fmla="*/ 2147483647 w 2706"/>
                <a:gd name="T57" fmla="*/ 1602819375 h 640"/>
                <a:gd name="T58" fmla="*/ 2147483647 w 2706"/>
                <a:gd name="T59" fmla="*/ 1607859688 h 640"/>
                <a:gd name="T60" fmla="*/ 2147483647 w 2706"/>
                <a:gd name="T61" fmla="*/ 1612900000 h 640"/>
                <a:gd name="T62" fmla="*/ 2147483647 w 2706"/>
                <a:gd name="T63" fmla="*/ 1612900000 h 640"/>
                <a:gd name="T64" fmla="*/ 2147483647 w 2706"/>
                <a:gd name="T65" fmla="*/ 1607859688 h 640"/>
                <a:gd name="T66" fmla="*/ 2147483647 w 2706"/>
                <a:gd name="T67" fmla="*/ 1602819375 h 640"/>
                <a:gd name="T68" fmla="*/ 2147483647 w 2706"/>
                <a:gd name="T69" fmla="*/ 1592738750 h 640"/>
                <a:gd name="T70" fmla="*/ 2147483647 w 2706"/>
                <a:gd name="T71" fmla="*/ 1577617813 h 640"/>
                <a:gd name="T72" fmla="*/ 2147483647 w 2706"/>
                <a:gd name="T73" fmla="*/ 1562496875 h 640"/>
                <a:gd name="T74" fmla="*/ 2147483647 w 2706"/>
                <a:gd name="T75" fmla="*/ 1542335625 h 640"/>
                <a:gd name="T76" fmla="*/ 2147483647 w 2706"/>
                <a:gd name="T77" fmla="*/ 1517134063 h 640"/>
                <a:gd name="T78" fmla="*/ 2147483647 w 2706"/>
                <a:gd name="T79" fmla="*/ 1491932500 h 640"/>
                <a:gd name="T80" fmla="*/ 2147483647 w 2706"/>
                <a:gd name="T81" fmla="*/ 1461690625 h 640"/>
                <a:gd name="T82" fmla="*/ 2147483647 w 2706"/>
                <a:gd name="T83" fmla="*/ 1431448750 h 640"/>
                <a:gd name="T84" fmla="*/ 2147483647 w 2706"/>
                <a:gd name="T85" fmla="*/ 1396166563 h 640"/>
                <a:gd name="T86" fmla="*/ 2147483647 w 2706"/>
                <a:gd name="T87" fmla="*/ 1360884375 h 640"/>
                <a:gd name="T88" fmla="*/ 2147483647 w 2706"/>
                <a:gd name="T89" fmla="*/ 1320561875 h 640"/>
                <a:gd name="T90" fmla="*/ 2147483647 w 2706"/>
                <a:gd name="T91" fmla="*/ 1280239375 h 640"/>
                <a:gd name="T92" fmla="*/ 2147483647 w 2706"/>
                <a:gd name="T93" fmla="*/ 1234876563 h 640"/>
                <a:gd name="T94" fmla="*/ 2147483647 w 2706"/>
                <a:gd name="T95" fmla="*/ 1189513750 h 640"/>
                <a:gd name="T96" fmla="*/ 2147483647 w 2706"/>
                <a:gd name="T97" fmla="*/ 1088707500 h 640"/>
                <a:gd name="T98" fmla="*/ 2147483647 w 2706"/>
                <a:gd name="T99" fmla="*/ 982860938 h 640"/>
                <a:gd name="T100" fmla="*/ 2147483647 w 2706"/>
                <a:gd name="T101" fmla="*/ 982860938 h 640"/>
                <a:gd name="T102" fmla="*/ 2147483647 w 2706"/>
                <a:gd name="T103" fmla="*/ 977820625 h 640"/>
                <a:gd name="T104" fmla="*/ 2147483647 w 2706"/>
                <a:gd name="T105" fmla="*/ 977820625 h 640"/>
                <a:gd name="T106" fmla="*/ 2147483647 w 2706"/>
                <a:gd name="T107" fmla="*/ 0 h 640"/>
                <a:gd name="T108" fmla="*/ 2147483647 w 2706"/>
                <a:gd name="T109" fmla="*/ 0 h 640"/>
                <a:gd name="T110" fmla="*/ 2147483647 w 2706"/>
                <a:gd name="T111" fmla="*/ 0 h 640"/>
                <a:gd name="T112" fmla="*/ 2147483647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PT"/>
            </a:p>
          </p:txBody>
        </p:sp>
        <p:sp>
          <p:nvSpPr>
            <p:cNvPr id="7" name="Freeform 18"/>
            <p:cNvSpPr>
              <a:spLocks/>
            </p:cNvSpPr>
            <p:nvPr/>
          </p:nvSpPr>
          <p:spPr bwMode="hidden">
            <a:xfrm>
              <a:off x="-308538" y="4318998"/>
              <a:ext cx="8280254" cy="1208906"/>
            </a:xfrm>
            <a:custGeom>
              <a:avLst/>
              <a:gdLst>
                <a:gd name="T0" fmla="*/ 2147483647 w 5216"/>
                <a:gd name="T1" fmla="*/ 1799391563 h 762"/>
                <a:gd name="T2" fmla="*/ 2147483647 w 5216"/>
                <a:gd name="T3" fmla="*/ 1728827188 h 762"/>
                <a:gd name="T4" fmla="*/ 2147483647 w 5216"/>
                <a:gd name="T5" fmla="*/ 1537295313 h 762"/>
                <a:gd name="T6" fmla="*/ 2147483647 w 5216"/>
                <a:gd name="T7" fmla="*/ 1280239375 h 762"/>
                <a:gd name="T8" fmla="*/ 2147483647 w 5216"/>
                <a:gd name="T9" fmla="*/ 942538438 h 762"/>
                <a:gd name="T10" fmla="*/ 2147483647 w 5216"/>
                <a:gd name="T11" fmla="*/ 745966250 h 762"/>
                <a:gd name="T12" fmla="*/ 2147483647 w 5216"/>
                <a:gd name="T13" fmla="*/ 594756875 h 762"/>
                <a:gd name="T14" fmla="*/ 2147483647 w 5216"/>
                <a:gd name="T15" fmla="*/ 463708750 h 762"/>
                <a:gd name="T16" fmla="*/ 2147483647 w 5216"/>
                <a:gd name="T17" fmla="*/ 352821875 h 762"/>
                <a:gd name="T18" fmla="*/ 2147483647 w 5216"/>
                <a:gd name="T19" fmla="*/ 257055938 h 762"/>
                <a:gd name="T20" fmla="*/ 2147483647 w 5216"/>
                <a:gd name="T21" fmla="*/ 181451250 h 762"/>
                <a:gd name="T22" fmla="*/ 2147483647 w 5216"/>
                <a:gd name="T23" fmla="*/ 70564375 h 762"/>
                <a:gd name="T24" fmla="*/ 2147483647 w 5216"/>
                <a:gd name="T25" fmla="*/ 10080625 h 762"/>
                <a:gd name="T26" fmla="*/ 1622980821 w 5216"/>
                <a:gd name="T27" fmla="*/ 0 h 762"/>
                <a:gd name="T28" fmla="*/ 902216046 w 5216"/>
                <a:gd name="T29" fmla="*/ 25201563 h 762"/>
                <a:gd name="T30" fmla="*/ 277217221 w 5216"/>
                <a:gd name="T31" fmla="*/ 80645000 h 762"/>
                <a:gd name="T32" fmla="*/ 0 w 5216"/>
                <a:gd name="T33" fmla="*/ 120967500 h 762"/>
                <a:gd name="T34" fmla="*/ 791329158 w 5216"/>
                <a:gd name="T35" fmla="*/ 216733438 h 762"/>
                <a:gd name="T36" fmla="*/ 1643142073 w 5216"/>
                <a:gd name="T37" fmla="*/ 352821875 h 762"/>
                <a:gd name="T38" fmla="*/ 2147483647 w 5216"/>
                <a:gd name="T39" fmla="*/ 529232813 h 762"/>
                <a:gd name="T40" fmla="*/ 2147483647 w 5216"/>
                <a:gd name="T41" fmla="*/ 745966250 h 762"/>
                <a:gd name="T42" fmla="*/ 2147483647 w 5216"/>
                <a:gd name="T43" fmla="*/ 952619063 h 762"/>
                <a:gd name="T44" fmla="*/ 2147483647 w 5216"/>
                <a:gd name="T45" fmla="*/ 1300400625 h 762"/>
                <a:gd name="T46" fmla="*/ 2147483647 w 5216"/>
                <a:gd name="T47" fmla="*/ 1441529375 h 762"/>
                <a:gd name="T48" fmla="*/ 2147483647 w 5216"/>
                <a:gd name="T49" fmla="*/ 1562496875 h 762"/>
                <a:gd name="T50" fmla="*/ 2147483647 w 5216"/>
                <a:gd name="T51" fmla="*/ 1668343438 h 762"/>
                <a:gd name="T52" fmla="*/ 2147483647 w 5216"/>
                <a:gd name="T53" fmla="*/ 1748988438 h 762"/>
                <a:gd name="T54" fmla="*/ 2147483647 w 5216"/>
                <a:gd name="T55" fmla="*/ 1819552813 h 762"/>
                <a:gd name="T56" fmla="*/ 2147483647 w 5216"/>
                <a:gd name="T57" fmla="*/ 1864915625 h 762"/>
                <a:gd name="T58" fmla="*/ 2147483647 w 5216"/>
                <a:gd name="T59" fmla="*/ 1900197813 h 762"/>
                <a:gd name="T60" fmla="*/ 2147483647 w 5216"/>
                <a:gd name="T61" fmla="*/ 1920359063 h 762"/>
                <a:gd name="T62" fmla="*/ 2147483647 w 5216"/>
                <a:gd name="T63" fmla="*/ 1920359063 h 762"/>
                <a:gd name="T64" fmla="*/ 2147483647 w 5216"/>
                <a:gd name="T65" fmla="*/ 1910278438 h 762"/>
                <a:gd name="T66" fmla="*/ 2147483647 w 5216"/>
                <a:gd name="T67" fmla="*/ 1885076875 h 762"/>
                <a:gd name="T68" fmla="*/ 2147483647 w 5216"/>
                <a:gd name="T69" fmla="*/ 1844754375 h 762"/>
                <a:gd name="T70" fmla="*/ 2147483647 w 5216"/>
                <a:gd name="T71" fmla="*/ 1799391563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PT"/>
            </a:p>
          </p:txBody>
        </p:sp>
        <p:sp>
          <p:nvSpPr>
            <p:cNvPr id="8" name="Freeform 22"/>
            <p:cNvSpPr>
              <a:spLocks/>
            </p:cNvSpPr>
            <p:nvPr/>
          </p:nvSpPr>
          <p:spPr bwMode="hidden">
            <a:xfrm>
              <a:off x="4014" y="4334786"/>
              <a:ext cx="8164231" cy="1102902"/>
            </a:xfrm>
            <a:custGeom>
              <a:avLst/>
              <a:gdLst>
                <a:gd name="T0" fmla="*/ 0 w 5144"/>
                <a:gd name="T1" fmla="*/ 176410938 h 694"/>
                <a:gd name="T2" fmla="*/ 0 w 5144"/>
                <a:gd name="T3" fmla="*/ 176410938 h 694"/>
                <a:gd name="T4" fmla="*/ 45362813 w 5144"/>
                <a:gd name="T5" fmla="*/ 166330313 h 694"/>
                <a:gd name="T6" fmla="*/ 181451250 w 5144"/>
                <a:gd name="T7" fmla="*/ 141128750 h 694"/>
                <a:gd name="T8" fmla="*/ 413305625 w 5144"/>
                <a:gd name="T9" fmla="*/ 105846563 h 694"/>
                <a:gd name="T10" fmla="*/ 564515000 w 5144"/>
                <a:gd name="T11" fmla="*/ 85685313 h 694"/>
                <a:gd name="T12" fmla="*/ 740925938 w 5144"/>
                <a:gd name="T13" fmla="*/ 65524063 h 694"/>
                <a:gd name="T14" fmla="*/ 937498125 w 5144"/>
                <a:gd name="T15" fmla="*/ 50403125 h 694"/>
                <a:gd name="T16" fmla="*/ 1164312188 w 5144"/>
                <a:gd name="T17" fmla="*/ 35282188 h 694"/>
                <a:gd name="T18" fmla="*/ 1411287500 w 5144"/>
                <a:gd name="T19" fmla="*/ 20161250 h 694"/>
                <a:gd name="T20" fmla="*/ 1688504688 w 5144"/>
                <a:gd name="T21" fmla="*/ 10080625 h 694"/>
                <a:gd name="T22" fmla="*/ 1990923438 w 5144"/>
                <a:gd name="T23" fmla="*/ 5040313 h 694"/>
                <a:gd name="T24" fmla="*/ 2147483647 w 5144"/>
                <a:gd name="T25" fmla="*/ 0 h 694"/>
                <a:gd name="T26" fmla="*/ 2147483647 w 5144"/>
                <a:gd name="T27" fmla="*/ 5040313 h 694"/>
                <a:gd name="T28" fmla="*/ 2147483647 w 5144"/>
                <a:gd name="T29" fmla="*/ 15120938 h 694"/>
                <a:gd name="T30" fmla="*/ 2147483647 w 5144"/>
                <a:gd name="T31" fmla="*/ 35282188 h 694"/>
                <a:gd name="T32" fmla="*/ 2147483647 w 5144"/>
                <a:gd name="T33" fmla="*/ 60483750 h 694"/>
                <a:gd name="T34" fmla="*/ 2147483647 w 5144"/>
                <a:gd name="T35" fmla="*/ 100806250 h 694"/>
                <a:gd name="T36" fmla="*/ 2147483647 w 5144"/>
                <a:gd name="T37" fmla="*/ 146169063 h 694"/>
                <a:gd name="T38" fmla="*/ 2147483647 w 5144"/>
                <a:gd name="T39" fmla="*/ 201612500 h 694"/>
                <a:gd name="T40" fmla="*/ 2147483647 w 5144"/>
                <a:gd name="T41" fmla="*/ 267136563 h 694"/>
                <a:gd name="T42" fmla="*/ 2147483647 w 5144"/>
                <a:gd name="T43" fmla="*/ 347781563 h 694"/>
                <a:gd name="T44" fmla="*/ 2147483647 w 5144"/>
                <a:gd name="T45" fmla="*/ 438507188 h 694"/>
                <a:gd name="T46" fmla="*/ 2147483647 w 5144"/>
                <a:gd name="T47" fmla="*/ 544353750 h 694"/>
                <a:gd name="T48" fmla="*/ 2147483647 w 5144"/>
                <a:gd name="T49" fmla="*/ 670361563 h 694"/>
                <a:gd name="T50" fmla="*/ 2147483647 w 5144"/>
                <a:gd name="T51" fmla="*/ 806450000 h 694"/>
                <a:gd name="T52" fmla="*/ 2147483647 w 5144"/>
                <a:gd name="T53" fmla="*/ 957659375 h 694"/>
                <a:gd name="T54" fmla="*/ 2147483647 w 5144"/>
                <a:gd name="T55" fmla="*/ 1129030000 h 694"/>
                <a:gd name="T56" fmla="*/ 2147483647 w 5144"/>
                <a:gd name="T57" fmla="*/ 1315521563 h 694"/>
                <a:gd name="T58" fmla="*/ 2147483647 w 5144"/>
                <a:gd name="T59" fmla="*/ 1522174375 h 694"/>
                <a:gd name="T60" fmla="*/ 2147483647 w 5144"/>
                <a:gd name="T61" fmla="*/ 1748988438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PT"/>
            </a:p>
          </p:txBody>
        </p:sp>
        <p:sp>
          <p:nvSpPr>
            <p:cNvPr id="9" name="Freeform 26"/>
            <p:cNvSpPr>
              <a:spLocks/>
            </p:cNvSpPr>
            <p:nvPr/>
          </p:nvSpPr>
          <p:spPr bwMode="hidden">
            <a:xfrm>
              <a:off x="4157164" y="4316742"/>
              <a:ext cx="4939265" cy="926979"/>
            </a:xfrm>
            <a:custGeom>
              <a:avLst/>
              <a:gdLst>
                <a:gd name="T0" fmla="*/ 0 w 3112"/>
                <a:gd name="T1" fmla="*/ 1471771250 h 584"/>
                <a:gd name="T2" fmla="*/ 0 w 3112"/>
                <a:gd name="T3" fmla="*/ 1471771250 h 584"/>
                <a:gd name="T4" fmla="*/ 226814063 w 3112"/>
                <a:gd name="T5" fmla="*/ 1411287500 h 584"/>
                <a:gd name="T6" fmla="*/ 846772500 w 3112"/>
                <a:gd name="T7" fmla="*/ 1255037813 h 584"/>
                <a:gd name="T8" fmla="*/ 1275199063 w 3112"/>
                <a:gd name="T9" fmla="*/ 1149191250 h 584"/>
                <a:gd name="T10" fmla="*/ 1769149688 w 3112"/>
                <a:gd name="T11" fmla="*/ 1033264063 h 584"/>
                <a:gd name="T12" fmla="*/ 2147483647 w 3112"/>
                <a:gd name="T13" fmla="*/ 907256250 h 584"/>
                <a:gd name="T14" fmla="*/ 2147483647 w 3112"/>
                <a:gd name="T15" fmla="*/ 771167813 h 584"/>
                <a:gd name="T16" fmla="*/ 2147483647 w 3112"/>
                <a:gd name="T17" fmla="*/ 640119688 h 584"/>
                <a:gd name="T18" fmla="*/ 2147483647 w 3112"/>
                <a:gd name="T19" fmla="*/ 509071563 h 584"/>
                <a:gd name="T20" fmla="*/ 2147483647 w 3112"/>
                <a:gd name="T21" fmla="*/ 388104063 h 584"/>
                <a:gd name="T22" fmla="*/ 2147483647 w 3112"/>
                <a:gd name="T23" fmla="*/ 272176875 h 584"/>
                <a:gd name="T24" fmla="*/ 2147483647 w 3112"/>
                <a:gd name="T25" fmla="*/ 221773750 h 584"/>
                <a:gd name="T26" fmla="*/ 2147483647 w 3112"/>
                <a:gd name="T27" fmla="*/ 171370625 h 584"/>
                <a:gd name="T28" fmla="*/ 2147483647 w 3112"/>
                <a:gd name="T29" fmla="*/ 131048125 h 584"/>
                <a:gd name="T30" fmla="*/ 2147483647 w 3112"/>
                <a:gd name="T31" fmla="*/ 90725625 h 584"/>
                <a:gd name="T32" fmla="*/ 2147483647 w 3112"/>
                <a:gd name="T33" fmla="*/ 60483750 h 584"/>
                <a:gd name="T34" fmla="*/ 2147483647 w 3112"/>
                <a:gd name="T35" fmla="*/ 35282188 h 584"/>
                <a:gd name="T36" fmla="*/ 2147483647 w 3112"/>
                <a:gd name="T37" fmla="*/ 15120938 h 584"/>
                <a:gd name="T38" fmla="*/ 2147483647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PT"/>
            </a:p>
          </p:txBody>
        </p:sp>
        <p:sp useBgFill="1">
          <p:nvSpPr>
            <p:cNvPr id="10" name="Freeform 25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>
                <a:gd name="T0" fmla="*/ 2147483647 w 8196"/>
                <a:gd name="T1" fmla="*/ 1290320000 h 1192"/>
                <a:gd name="T2" fmla="*/ 2147483647 w 8196"/>
                <a:gd name="T3" fmla="*/ 1436489063 h 1192"/>
                <a:gd name="T4" fmla="*/ 2147483647 w 8196"/>
                <a:gd name="T5" fmla="*/ 1562496875 h 1192"/>
                <a:gd name="T6" fmla="*/ 2147483647 w 8196"/>
                <a:gd name="T7" fmla="*/ 1678424063 h 1192"/>
                <a:gd name="T8" fmla="*/ 2147483647 w 8196"/>
                <a:gd name="T9" fmla="*/ 1769149688 h 1192"/>
                <a:gd name="T10" fmla="*/ 2147483647 w 8196"/>
                <a:gd name="T11" fmla="*/ 1839714063 h 1192"/>
                <a:gd name="T12" fmla="*/ 2147483647 w 8196"/>
                <a:gd name="T13" fmla="*/ 1890117188 h 1192"/>
                <a:gd name="T14" fmla="*/ 2147483647 w 8196"/>
                <a:gd name="T15" fmla="*/ 1920359063 h 1192"/>
                <a:gd name="T16" fmla="*/ 2147483647 w 8196"/>
                <a:gd name="T17" fmla="*/ 1915318750 h 1192"/>
                <a:gd name="T18" fmla="*/ 2147483647 w 8196"/>
                <a:gd name="T19" fmla="*/ 1890117188 h 1192"/>
                <a:gd name="T20" fmla="*/ 2147483647 w 8196"/>
                <a:gd name="T21" fmla="*/ 1829633438 h 1192"/>
                <a:gd name="T22" fmla="*/ 2147483647 w 8196"/>
                <a:gd name="T23" fmla="*/ 1738907813 h 1192"/>
                <a:gd name="T24" fmla="*/ 2147483647 w 8196"/>
                <a:gd name="T25" fmla="*/ 1617940313 h 1192"/>
                <a:gd name="T26" fmla="*/ 2147483647 w 8196"/>
                <a:gd name="T27" fmla="*/ 1456650313 h 1192"/>
                <a:gd name="T28" fmla="*/ 2147483647 w 8196"/>
                <a:gd name="T29" fmla="*/ 1260078125 h 1192"/>
                <a:gd name="T30" fmla="*/ 2147483647 w 8196"/>
                <a:gd name="T31" fmla="*/ 1023183438 h 1192"/>
                <a:gd name="T32" fmla="*/ 2147483647 w 8196"/>
                <a:gd name="T33" fmla="*/ 745966250 h 1192"/>
                <a:gd name="T34" fmla="*/ 2147483647 w 8196"/>
                <a:gd name="T35" fmla="*/ 604837500 h 1192"/>
                <a:gd name="T36" fmla="*/ 2147483647 w 8196"/>
                <a:gd name="T37" fmla="*/ 372983125 h 1192"/>
                <a:gd name="T38" fmla="*/ 2147483647 w 8196"/>
                <a:gd name="T39" fmla="*/ 206652813 h 1192"/>
                <a:gd name="T40" fmla="*/ 2147483647 w 8196"/>
                <a:gd name="T41" fmla="*/ 90725625 h 1192"/>
                <a:gd name="T42" fmla="*/ 2147483647 w 8196"/>
                <a:gd name="T43" fmla="*/ 25201563 h 1192"/>
                <a:gd name="T44" fmla="*/ 2147483647 w 8196"/>
                <a:gd name="T45" fmla="*/ 0 h 1192"/>
                <a:gd name="T46" fmla="*/ 2147483647 w 8196"/>
                <a:gd name="T47" fmla="*/ 10080625 h 1192"/>
                <a:gd name="T48" fmla="*/ 2147483647 w 8196"/>
                <a:gd name="T49" fmla="*/ 50403125 h 1192"/>
                <a:gd name="T50" fmla="*/ 1804431875 w 8196"/>
                <a:gd name="T51" fmla="*/ 110886875 h 1192"/>
                <a:gd name="T52" fmla="*/ 1335682813 w 8196"/>
                <a:gd name="T53" fmla="*/ 186491563 h 1192"/>
                <a:gd name="T54" fmla="*/ 942538438 w 8196"/>
                <a:gd name="T55" fmla="*/ 272176875 h 1192"/>
                <a:gd name="T56" fmla="*/ 624998750 w 8196"/>
                <a:gd name="T57" fmla="*/ 362902500 h 1192"/>
                <a:gd name="T58" fmla="*/ 372983125 w 8196"/>
                <a:gd name="T59" fmla="*/ 443547500 h 1192"/>
                <a:gd name="T60" fmla="*/ 120967500 w 8196"/>
                <a:gd name="T61" fmla="*/ 544353750 h 1192"/>
                <a:gd name="T62" fmla="*/ 0 w 8196"/>
                <a:gd name="T63" fmla="*/ 604837500 h 1192"/>
                <a:gd name="T64" fmla="*/ 2147483647 w 8196"/>
                <a:gd name="T65" fmla="*/ 2147483647 h 1192"/>
                <a:gd name="T66" fmla="*/ 2147483647 w 8196"/>
                <a:gd name="T67" fmla="*/ 2147483647 h 1192"/>
                <a:gd name="T68" fmla="*/ 2147483647 w 8196"/>
                <a:gd name="T69" fmla="*/ 1285279688 h 1192"/>
                <a:gd name="T70" fmla="*/ 2147483647 w 8196"/>
                <a:gd name="T71" fmla="*/ 1290320000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PT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D195F9-9390-42D1-B9A0-FE11CCFA3E80}" type="datetimeFigureOut">
              <a:rPr lang="pt-PT"/>
              <a:pPr>
                <a:defRPr/>
              </a:pPr>
              <a:t>27/11/2016</a:t>
            </a:fld>
            <a:endParaRPr lang="pt-PT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357884-F9D3-4B56-9ED5-FDF3BC18CAA6}" type="slidenum">
              <a:rPr lang="pt-PT"/>
              <a:pPr>
                <a:defRPr/>
              </a:pPr>
              <a:t>‹#›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6325" cy="2468563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5123" name="Group 15"/>
          <p:cNvGrpSpPr>
            <a:grpSpLocks noChangeAspect="1"/>
          </p:cNvGrpSpPr>
          <p:nvPr/>
        </p:nvGrpSpPr>
        <p:grpSpPr bwMode="auto">
          <a:xfrm>
            <a:off x="211138" y="1679575"/>
            <a:ext cx="8723312" cy="1330325"/>
            <a:chOff x="-3905251" y="4294188"/>
            <a:chExt cx="13027839" cy="1892300"/>
          </a:xfrm>
        </p:grpSpPr>
        <p:sp>
          <p:nvSpPr>
            <p:cNvPr id="1033" name="Freeform 14"/>
            <p:cNvSpPr>
              <a:spLocks/>
            </p:cNvSpPr>
            <p:nvPr/>
          </p:nvSpPr>
          <p:spPr bwMode="hidden">
            <a:xfrm>
              <a:off x="4810006" y="4499677"/>
              <a:ext cx="4295986" cy="1016152"/>
            </a:xfrm>
            <a:custGeom>
              <a:avLst/>
              <a:gdLst>
                <a:gd name="T0" fmla="*/ 2147483647 w 2706"/>
                <a:gd name="T1" fmla="*/ 0 h 640"/>
                <a:gd name="T2" fmla="*/ 2147483647 w 2706"/>
                <a:gd name="T3" fmla="*/ 0 h 640"/>
                <a:gd name="T4" fmla="*/ 2147483647 w 2706"/>
                <a:gd name="T5" fmla="*/ 45362813 h 640"/>
                <a:gd name="T6" fmla="*/ 2147483647 w 2706"/>
                <a:gd name="T7" fmla="*/ 95765938 h 640"/>
                <a:gd name="T8" fmla="*/ 2147483647 w 2706"/>
                <a:gd name="T9" fmla="*/ 151209375 h 640"/>
                <a:gd name="T10" fmla="*/ 2147483647 w 2706"/>
                <a:gd name="T11" fmla="*/ 206652813 h 640"/>
                <a:gd name="T12" fmla="*/ 2147483647 w 2706"/>
                <a:gd name="T13" fmla="*/ 272176875 h 640"/>
                <a:gd name="T14" fmla="*/ 2147483647 w 2706"/>
                <a:gd name="T15" fmla="*/ 337700938 h 640"/>
                <a:gd name="T16" fmla="*/ 2147483647 w 2706"/>
                <a:gd name="T17" fmla="*/ 413305625 h 640"/>
                <a:gd name="T18" fmla="*/ 2147483647 w 2706"/>
                <a:gd name="T19" fmla="*/ 488910313 h 640"/>
                <a:gd name="T20" fmla="*/ 2147483647 w 2706"/>
                <a:gd name="T21" fmla="*/ 488910313 h 640"/>
                <a:gd name="T22" fmla="*/ 2147483647 w 2706"/>
                <a:gd name="T23" fmla="*/ 635079375 h 640"/>
                <a:gd name="T24" fmla="*/ 2147483647 w 2706"/>
                <a:gd name="T25" fmla="*/ 766127500 h 640"/>
                <a:gd name="T26" fmla="*/ 2147483647 w 2706"/>
                <a:gd name="T27" fmla="*/ 887095000 h 640"/>
                <a:gd name="T28" fmla="*/ 1995963750 w 2706"/>
                <a:gd name="T29" fmla="*/ 1003022188 h 640"/>
                <a:gd name="T30" fmla="*/ 1471771250 w 2706"/>
                <a:gd name="T31" fmla="*/ 1103828438 h 640"/>
                <a:gd name="T32" fmla="*/ 962699688 w 2706"/>
                <a:gd name="T33" fmla="*/ 1194554063 h 640"/>
                <a:gd name="T34" fmla="*/ 473789375 w 2706"/>
                <a:gd name="T35" fmla="*/ 1280239375 h 640"/>
                <a:gd name="T36" fmla="*/ 0 w 2706"/>
                <a:gd name="T37" fmla="*/ 1355844063 h 640"/>
                <a:gd name="T38" fmla="*/ 0 w 2706"/>
                <a:gd name="T39" fmla="*/ 1355844063 h 640"/>
                <a:gd name="T40" fmla="*/ 327620313 w 2706"/>
                <a:gd name="T41" fmla="*/ 1401206875 h 640"/>
                <a:gd name="T42" fmla="*/ 640119688 w 2706"/>
                <a:gd name="T43" fmla="*/ 1441529375 h 640"/>
                <a:gd name="T44" fmla="*/ 942538438 w 2706"/>
                <a:gd name="T45" fmla="*/ 1476811563 h 640"/>
                <a:gd name="T46" fmla="*/ 1239916875 w 2706"/>
                <a:gd name="T47" fmla="*/ 1507053438 h 640"/>
                <a:gd name="T48" fmla="*/ 1527214688 w 2706"/>
                <a:gd name="T49" fmla="*/ 1537295313 h 640"/>
                <a:gd name="T50" fmla="*/ 1804431875 w 2706"/>
                <a:gd name="T51" fmla="*/ 1557456563 h 640"/>
                <a:gd name="T52" fmla="*/ 2071568438 w 2706"/>
                <a:gd name="T53" fmla="*/ 1577617813 h 640"/>
                <a:gd name="T54" fmla="*/ 2147483647 w 2706"/>
                <a:gd name="T55" fmla="*/ 1592738750 h 640"/>
                <a:gd name="T56" fmla="*/ 2147483647 w 2706"/>
                <a:gd name="T57" fmla="*/ 1602819375 h 640"/>
                <a:gd name="T58" fmla="*/ 2147483647 w 2706"/>
                <a:gd name="T59" fmla="*/ 1607859688 h 640"/>
                <a:gd name="T60" fmla="*/ 2147483647 w 2706"/>
                <a:gd name="T61" fmla="*/ 1612900000 h 640"/>
                <a:gd name="T62" fmla="*/ 2147483647 w 2706"/>
                <a:gd name="T63" fmla="*/ 1612900000 h 640"/>
                <a:gd name="T64" fmla="*/ 2147483647 w 2706"/>
                <a:gd name="T65" fmla="*/ 1607859688 h 640"/>
                <a:gd name="T66" fmla="*/ 2147483647 w 2706"/>
                <a:gd name="T67" fmla="*/ 1602819375 h 640"/>
                <a:gd name="T68" fmla="*/ 2147483647 w 2706"/>
                <a:gd name="T69" fmla="*/ 1592738750 h 640"/>
                <a:gd name="T70" fmla="*/ 2147483647 w 2706"/>
                <a:gd name="T71" fmla="*/ 1577617813 h 640"/>
                <a:gd name="T72" fmla="*/ 2147483647 w 2706"/>
                <a:gd name="T73" fmla="*/ 1562496875 h 640"/>
                <a:gd name="T74" fmla="*/ 2147483647 w 2706"/>
                <a:gd name="T75" fmla="*/ 1542335625 h 640"/>
                <a:gd name="T76" fmla="*/ 2147483647 w 2706"/>
                <a:gd name="T77" fmla="*/ 1517134063 h 640"/>
                <a:gd name="T78" fmla="*/ 2147483647 w 2706"/>
                <a:gd name="T79" fmla="*/ 1491932500 h 640"/>
                <a:gd name="T80" fmla="*/ 2147483647 w 2706"/>
                <a:gd name="T81" fmla="*/ 1461690625 h 640"/>
                <a:gd name="T82" fmla="*/ 2147483647 w 2706"/>
                <a:gd name="T83" fmla="*/ 1431448750 h 640"/>
                <a:gd name="T84" fmla="*/ 2147483647 w 2706"/>
                <a:gd name="T85" fmla="*/ 1396166563 h 640"/>
                <a:gd name="T86" fmla="*/ 2147483647 w 2706"/>
                <a:gd name="T87" fmla="*/ 1360884375 h 640"/>
                <a:gd name="T88" fmla="*/ 2147483647 w 2706"/>
                <a:gd name="T89" fmla="*/ 1320561875 h 640"/>
                <a:gd name="T90" fmla="*/ 2147483647 w 2706"/>
                <a:gd name="T91" fmla="*/ 1280239375 h 640"/>
                <a:gd name="T92" fmla="*/ 2147483647 w 2706"/>
                <a:gd name="T93" fmla="*/ 1234876563 h 640"/>
                <a:gd name="T94" fmla="*/ 2147483647 w 2706"/>
                <a:gd name="T95" fmla="*/ 1189513750 h 640"/>
                <a:gd name="T96" fmla="*/ 2147483647 w 2706"/>
                <a:gd name="T97" fmla="*/ 1088707500 h 640"/>
                <a:gd name="T98" fmla="*/ 2147483647 w 2706"/>
                <a:gd name="T99" fmla="*/ 982860938 h 640"/>
                <a:gd name="T100" fmla="*/ 2147483647 w 2706"/>
                <a:gd name="T101" fmla="*/ 982860938 h 640"/>
                <a:gd name="T102" fmla="*/ 2147483647 w 2706"/>
                <a:gd name="T103" fmla="*/ 977820625 h 640"/>
                <a:gd name="T104" fmla="*/ 2147483647 w 2706"/>
                <a:gd name="T105" fmla="*/ 977820625 h 640"/>
                <a:gd name="T106" fmla="*/ 2147483647 w 2706"/>
                <a:gd name="T107" fmla="*/ 0 h 640"/>
                <a:gd name="T108" fmla="*/ 2147483647 w 2706"/>
                <a:gd name="T109" fmla="*/ 0 h 640"/>
                <a:gd name="T110" fmla="*/ 2147483647 w 2706"/>
                <a:gd name="T111" fmla="*/ 0 h 640"/>
                <a:gd name="T112" fmla="*/ 2147483647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PT"/>
            </a:p>
          </p:txBody>
        </p:sp>
        <p:sp>
          <p:nvSpPr>
            <p:cNvPr id="1034" name="Freeform 18"/>
            <p:cNvSpPr>
              <a:spLocks/>
            </p:cNvSpPr>
            <p:nvPr/>
          </p:nvSpPr>
          <p:spPr bwMode="hidden">
            <a:xfrm>
              <a:off x="-308667" y="4319028"/>
              <a:ext cx="8279020" cy="1208091"/>
            </a:xfrm>
            <a:custGeom>
              <a:avLst/>
              <a:gdLst>
                <a:gd name="T0" fmla="*/ 2147483647 w 5216"/>
                <a:gd name="T1" fmla="*/ 1799391563 h 762"/>
                <a:gd name="T2" fmla="*/ 2147483647 w 5216"/>
                <a:gd name="T3" fmla="*/ 1728827188 h 762"/>
                <a:gd name="T4" fmla="*/ 2147483647 w 5216"/>
                <a:gd name="T5" fmla="*/ 1537295313 h 762"/>
                <a:gd name="T6" fmla="*/ 2147483647 w 5216"/>
                <a:gd name="T7" fmla="*/ 1280239375 h 762"/>
                <a:gd name="T8" fmla="*/ 2147483647 w 5216"/>
                <a:gd name="T9" fmla="*/ 942538438 h 762"/>
                <a:gd name="T10" fmla="*/ 2147483647 w 5216"/>
                <a:gd name="T11" fmla="*/ 745966250 h 762"/>
                <a:gd name="T12" fmla="*/ 2147483647 w 5216"/>
                <a:gd name="T13" fmla="*/ 594756875 h 762"/>
                <a:gd name="T14" fmla="*/ 2147483647 w 5216"/>
                <a:gd name="T15" fmla="*/ 463708750 h 762"/>
                <a:gd name="T16" fmla="*/ 2147483647 w 5216"/>
                <a:gd name="T17" fmla="*/ 352821875 h 762"/>
                <a:gd name="T18" fmla="*/ 2147483647 w 5216"/>
                <a:gd name="T19" fmla="*/ 257055938 h 762"/>
                <a:gd name="T20" fmla="*/ 2147483647 w 5216"/>
                <a:gd name="T21" fmla="*/ 181451250 h 762"/>
                <a:gd name="T22" fmla="*/ 2147483647 w 5216"/>
                <a:gd name="T23" fmla="*/ 70564375 h 762"/>
                <a:gd name="T24" fmla="*/ 2147483647 w 5216"/>
                <a:gd name="T25" fmla="*/ 10080625 h 762"/>
                <a:gd name="T26" fmla="*/ 1622980821 w 5216"/>
                <a:gd name="T27" fmla="*/ 0 h 762"/>
                <a:gd name="T28" fmla="*/ 902216046 w 5216"/>
                <a:gd name="T29" fmla="*/ 25201563 h 762"/>
                <a:gd name="T30" fmla="*/ 277217221 w 5216"/>
                <a:gd name="T31" fmla="*/ 80645000 h 762"/>
                <a:gd name="T32" fmla="*/ 0 w 5216"/>
                <a:gd name="T33" fmla="*/ 120967500 h 762"/>
                <a:gd name="T34" fmla="*/ 791329158 w 5216"/>
                <a:gd name="T35" fmla="*/ 216733438 h 762"/>
                <a:gd name="T36" fmla="*/ 1643142073 w 5216"/>
                <a:gd name="T37" fmla="*/ 352821875 h 762"/>
                <a:gd name="T38" fmla="*/ 2147483647 w 5216"/>
                <a:gd name="T39" fmla="*/ 529232813 h 762"/>
                <a:gd name="T40" fmla="*/ 2147483647 w 5216"/>
                <a:gd name="T41" fmla="*/ 745966250 h 762"/>
                <a:gd name="T42" fmla="*/ 2147483647 w 5216"/>
                <a:gd name="T43" fmla="*/ 952619063 h 762"/>
                <a:gd name="T44" fmla="*/ 2147483647 w 5216"/>
                <a:gd name="T45" fmla="*/ 1300400625 h 762"/>
                <a:gd name="T46" fmla="*/ 2147483647 w 5216"/>
                <a:gd name="T47" fmla="*/ 1441529375 h 762"/>
                <a:gd name="T48" fmla="*/ 2147483647 w 5216"/>
                <a:gd name="T49" fmla="*/ 1562496875 h 762"/>
                <a:gd name="T50" fmla="*/ 2147483647 w 5216"/>
                <a:gd name="T51" fmla="*/ 1668343438 h 762"/>
                <a:gd name="T52" fmla="*/ 2147483647 w 5216"/>
                <a:gd name="T53" fmla="*/ 1748988438 h 762"/>
                <a:gd name="T54" fmla="*/ 2147483647 w 5216"/>
                <a:gd name="T55" fmla="*/ 1819552813 h 762"/>
                <a:gd name="T56" fmla="*/ 2147483647 w 5216"/>
                <a:gd name="T57" fmla="*/ 1864915625 h 762"/>
                <a:gd name="T58" fmla="*/ 2147483647 w 5216"/>
                <a:gd name="T59" fmla="*/ 1900197813 h 762"/>
                <a:gd name="T60" fmla="*/ 2147483647 w 5216"/>
                <a:gd name="T61" fmla="*/ 1920359063 h 762"/>
                <a:gd name="T62" fmla="*/ 2147483647 w 5216"/>
                <a:gd name="T63" fmla="*/ 1920359063 h 762"/>
                <a:gd name="T64" fmla="*/ 2147483647 w 5216"/>
                <a:gd name="T65" fmla="*/ 1910278438 h 762"/>
                <a:gd name="T66" fmla="*/ 2147483647 w 5216"/>
                <a:gd name="T67" fmla="*/ 1885076875 h 762"/>
                <a:gd name="T68" fmla="*/ 2147483647 w 5216"/>
                <a:gd name="T69" fmla="*/ 1844754375 h 762"/>
                <a:gd name="T70" fmla="*/ 2147483647 w 5216"/>
                <a:gd name="T71" fmla="*/ 1799391563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PT"/>
            </a:p>
          </p:txBody>
        </p:sp>
        <p:sp>
          <p:nvSpPr>
            <p:cNvPr id="1035" name="Freeform 22"/>
            <p:cNvSpPr>
              <a:spLocks/>
            </p:cNvSpPr>
            <p:nvPr/>
          </p:nvSpPr>
          <p:spPr bwMode="hidden">
            <a:xfrm>
              <a:off x="4286" y="4334834"/>
              <a:ext cx="8165219" cy="1101960"/>
            </a:xfrm>
            <a:custGeom>
              <a:avLst/>
              <a:gdLst>
                <a:gd name="T0" fmla="*/ 0 w 5144"/>
                <a:gd name="T1" fmla="*/ 176410938 h 694"/>
                <a:gd name="T2" fmla="*/ 0 w 5144"/>
                <a:gd name="T3" fmla="*/ 176410938 h 694"/>
                <a:gd name="T4" fmla="*/ 45362813 w 5144"/>
                <a:gd name="T5" fmla="*/ 166330313 h 694"/>
                <a:gd name="T6" fmla="*/ 181451250 w 5144"/>
                <a:gd name="T7" fmla="*/ 141128750 h 694"/>
                <a:gd name="T8" fmla="*/ 413305625 w 5144"/>
                <a:gd name="T9" fmla="*/ 105846563 h 694"/>
                <a:gd name="T10" fmla="*/ 564515000 w 5144"/>
                <a:gd name="T11" fmla="*/ 85685313 h 694"/>
                <a:gd name="T12" fmla="*/ 740925938 w 5144"/>
                <a:gd name="T13" fmla="*/ 65524063 h 694"/>
                <a:gd name="T14" fmla="*/ 937498125 w 5144"/>
                <a:gd name="T15" fmla="*/ 50403125 h 694"/>
                <a:gd name="T16" fmla="*/ 1164312188 w 5144"/>
                <a:gd name="T17" fmla="*/ 35282188 h 694"/>
                <a:gd name="T18" fmla="*/ 1411287500 w 5144"/>
                <a:gd name="T19" fmla="*/ 20161250 h 694"/>
                <a:gd name="T20" fmla="*/ 1688504688 w 5144"/>
                <a:gd name="T21" fmla="*/ 10080625 h 694"/>
                <a:gd name="T22" fmla="*/ 1990923438 w 5144"/>
                <a:gd name="T23" fmla="*/ 5040313 h 694"/>
                <a:gd name="T24" fmla="*/ 2147483647 w 5144"/>
                <a:gd name="T25" fmla="*/ 0 h 694"/>
                <a:gd name="T26" fmla="*/ 2147483647 w 5144"/>
                <a:gd name="T27" fmla="*/ 5040313 h 694"/>
                <a:gd name="T28" fmla="*/ 2147483647 w 5144"/>
                <a:gd name="T29" fmla="*/ 15120938 h 694"/>
                <a:gd name="T30" fmla="*/ 2147483647 w 5144"/>
                <a:gd name="T31" fmla="*/ 35282188 h 694"/>
                <a:gd name="T32" fmla="*/ 2147483647 w 5144"/>
                <a:gd name="T33" fmla="*/ 60483750 h 694"/>
                <a:gd name="T34" fmla="*/ 2147483647 w 5144"/>
                <a:gd name="T35" fmla="*/ 100806250 h 694"/>
                <a:gd name="T36" fmla="*/ 2147483647 w 5144"/>
                <a:gd name="T37" fmla="*/ 146169063 h 694"/>
                <a:gd name="T38" fmla="*/ 2147483647 w 5144"/>
                <a:gd name="T39" fmla="*/ 201612500 h 694"/>
                <a:gd name="T40" fmla="*/ 2147483647 w 5144"/>
                <a:gd name="T41" fmla="*/ 267136563 h 694"/>
                <a:gd name="T42" fmla="*/ 2147483647 w 5144"/>
                <a:gd name="T43" fmla="*/ 347781563 h 694"/>
                <a:gd name="T44" fmla="*/ 2147483647 w 5144"/>
                <a:gd name="T45" fmla="*/ 438507188 h 694"/>
                <a:gd name="T46" fmla="*/ 2147483647 w 5144"/>
                <a:gd name="T47" fmla="*/ 544353750 h 694"/>
                <a:gd name="T48" fmla="*/ 2147483647 w 5144"/>
                <a:gd name="T49" fmla="*/ 670361563 h 694"/>
                <a:gd name="T50" fmla="*/ 2147483647 w 5144"/>
                <a:gd name="T51" fmla="*/ 806450000 h 694"/>
                <a:gd name="T52" fmla="*/ 2147483647 w 5144"/>
                <a:gd name="T53" fmla="*/ 957659375 h 694"/>
                <a:gd name="T54" fmla="*/ 2147483647 w 5144"/>
                <a:gd name="T55" fmla="*/ 1129030000 h 694"/>
                <a:gd name="T56" fmla="*/ 2147483647 w 5144"/>
                <a:gd name="T57" fmla="*/ 1315521563 h 694"/>
                <a:gd name="T58" fmla="*/ 2147483647 w 5144"/>
                <a:gd name="T59" fmla="*/ 1522174375 h 694"/>
                <a:gd name="T60" fmla="*/ 2147483647 w 5144"/>
                <a:gd name="T61" fmla="*/ 1748988438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PT"/>
            </a:p>
          </p:txBody>
        </p:sp>
        <p:sp>
          <p:nvSpPr>
            <p:cNvPr id="1036" name="Freeform 26"/>
            <p:cNvSpPr>
              <a:spLocks/>
            </p:cNvSpPr>
            <p:nvPr/>
          </p:nvSpPr>
          <p:spPr bwMode="hidden">
            <a:xfrm>
              <a:off x="4155651" y="4316769"/>
              <a:ext cx="4940859" cy="925827"/>
            </a:xfrm>
            <a:custGeom>
              <a:avLst/>
              <a:gdLst>
                <a:gd name="T0" fmla="*/ 0 w 3112"/>
                <a:gd name="T1" fmla="*/ 1471771250 h 584"/>
                <a:gd name="T2" fmla="*/ 0 w 3112"/>
                <a:gd name="T3" fmla="*/ 1471771250 h 584"/>
                <a:gd name="T4" fmla="*/ 226814063 w 3112"/>
                <a:gd name="T5" fmla="*/ 1411287500 h 584"/>
                <a:gd name="T6" fmla="*/ 846772500 w 3112"/>
                <a:gd name="T7" fmla="*/ 1255037813 h 584"/>
                <a:gd name="T8" fmla="*/ 1275199063 w 3112"/>
                <a:gd name="T9" fmla="*/ 1149191250 h 584"/>
                <a:gd name="T10" fmla="*/ 1769149688 w 3112"/>
                <a:gd name="T11" fmla="*/ 1033264063 h 584"/>
                <a:gd name="T12" fmla="*/ 2147483647 w 3112"/>
                <a:gd name="T13" fmla="*/ 907256250 h 584"/>
                <a:gd name="T14" fmla="*/ 2147483647 w 3112"/>
                <a:gd name="T15" fmla="*/ 771167813 h 584"/>
                <a:gd name="T16" fmla="*/ 2147483647 w 3112"/>
                <a:gd name="T17" fmla="*/ 640119688 h 584"/>
                <a:gd name="T18" fmla="*/ 2147483647 w 3112"/>
                <a:gd name="T19" fmla="*/ 509071563 h 584"/>
                <a:gd name="T20" fmla="*/ 2147483647 w 3112"/>
                <a:gd name="T21" fmla="*/ 388104063 h 584"/>
                <a:gd name="T22" fmla="*/ 2147483647 w 3112"/>
                <a:gd name="T23" fmla="*/ 272176875 h 584"/>
                <a:gd name="T24" fmla="*/ 2147483647 w 3112"/>
                <a:gd name="T25" fmla="*/ 221773750 h 584"/>
                <a:gd name="T26" fmla="*/ 2147483647 w 3112"/>
                <a:gd name="T27" fmla="*/ 171370625 h 584"/>
                <a:gd name="T28" fmla="*/ 2147483647 w 3112"/>
                <a:gd name="T29" fmla="*/ 131048125 h 584"/>
                <a:gd name="T30" fmla="*/ 2147483647 w 3112"/>
                <a:gd name="T31" fmla="*/ 90725625 h 584"/>
                <a:gd name="T32" fmla="*/ 2147483647 w 3112"/>
                <a:gd name="T33" fmla="*/ 60483750 h 584"/>
                <a:gd name="T34" fmla="*/ 2147483647 w 3112"/>
                <a:gd name="T35" fmla="*/ 35282188 h 584"/>
                <a:gd name="T36" fmla="*/ 2147483647 w 3112"/>
                <a:gd name="T37" fmla="*/ 15120938 h 584"/>
                <a:gd name="T38" fmla="*/ 2147483647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PT"/>
            </a:p>
          </p:txBody>
        </p:sp>
        <p:sp useBgFill="1">
          <p:nvSpPr>
            <p:cNvPr id="1037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>
                <a:gd name="T0" fmla="*/ 2147483647 w 8196"/>
                <a:gd name="T1" fmla="*/ 1290320000 h 1192"/>
                <a:gd name="T2" fmla="*/ 2147483647 w 8196"/>
                <a:gd name="T3" fmla="*/ 1436489063 h 1192"/>
                <a:gd name="T4" fmla="*/ 2147483647 w 8196"/>
                <a:gd name="T5" fmla="*/ 1562496875 h 1192"/>
                <a:gd name="T6" fmla="*/ 2147483647 w 8196"/>
                <a:gd name="T7" fmla="*/ 1678424063 h 1192"/>
                <a:gd name="T8" fmla="*/ 2147483647 w 8196"/>
                <a:gd name="T9" fmla="*/ 1769149688 h 1192"/>
                <a:gd name="T10" fmla="*/ 2147483647 w 8196"/>
                <a:gd name="T11" fmla="*/ 1839714063 h 1192"/>
                <a:gd name="T12" fmla="*/ 2147483647 w 8196"/>
                <a:gd name="T13" fmla="*/ 1890117188 h 1192"/>
                <a:gd name="T14" fmla="*/ 2147483647 w 8196"/>
                <a:gd name="T15" fmla="*/ 1920359063 h 1192"/>
                <a:gd name="T16" fmla="*/ 2147483647 w 8196"/>
                <a:gd name="T17" fmla="*/ 1915318750 h 1192"/>
                <a:gd name="T18" fmla="*/ 2147483647 w 8196"/>
                <a:gd name="T19" fmla="*/ 1890117188 h 1192"/>
                <a:gd name="T20" fmla="*/ 2147483647 w 8196"/>
                <a:gd name="T21" fmla="*/ 1829633438 h 1192"/>
                <a:gd name="T22" fmla="*/ 2147483647 w 8196"/>
                <a:gd name="T23" fmla="*/ 1738907813 h 1192"/>
                <a:gd name="T24" fmla="*/ 2147483647 w 8196"/>
                <a:gd name="T25" fmla="*/ 1617940313 h 1192"/>
                <a:gd name="T26" fmla="*/ 2147483647 w 8196"/>
                <a:gd name="T27" fmla="*/ 1456650313 h 1192"/>
                <a:gd name="T28" fmla="*/ 2147483647 w 8196"/>
                <a:gd name="T29" fmla="*/ 1260078125 h 1192"/>
                <a:gd name="T30" fmla="*/ 2147483647 w 8196"/>
                <a:gd name="T31" fmla="*/ 1023183438 h 1192"/>
                <a:gd name="T32" fmla="*/ 2147483647 w 8196"/>
                <a:gd name="T33" fmla="*/ 745966250 h 1192"/>
                <a:gd name="T34" fmla="*/ 2147483647 w 8196"/>
                <a:gd name="T35" fmla="*/ 604837500 h 1192"/>
                <a:gd name="T36" fmla="*/ 2147483647 w 8196"/>
                <a:gd name="T37" fmla="*/ 372983125 h 1192"/>
                <a:gd name="T38" fmla="*/ 2147483647 w 8196"/>
                <a:gd name="T39" fmla="*/ 206652813 h 1192"/>
                <a:gd name="T40" fmla="*/ 2147483647 w 8196"/>
                <a:gd name="T41" fmla="*/ 90725625 h 1192"/>
                <a:gd name="T42" fmla="*/ 2147483647 w 8196"/>
                <a:gd name="T43" fmla="*/ 25201563 h 1192"/>
                <a:gd name="T44" fmla="*/ 2147483647 w 8196"/>
                <a:gd name="T45" fmla="*/ 0 h 1192"/>
                <a:gd name="T46" fmla="*/ 2147483647 w 8196"/>
                <a:gd name="T47" fmla="*/ 10080625 h 1192"/>
                <a:gd name="T48" fmla="*/ 2147483647 w 8196"/>
                <a:gd name="T49" fmla="*/ 50403125 h 1192"/>
                <a:gd name="T50" fmla="*/ 1809063908 w 8196"/>
                <a:gd name="T51" fmla="*/ 110886875 h 1192"/>
                <a:gd name="T52" fmla="*/ 1339111161 w 8196"/>
                <a:gd name="T53" fmla="*/ 186491563 h 1192"/>
                <a:gd name="T54" fmla="*/ 944958629 w 8196"/>
                <a:gd name="T55" fmla="*/ 272176875 h 1192"/>
                <a:gd name="T56" fmla="*/ 626603132 w 8196"/>
                <a:gd name="T57" fmla="*/ 362902500 h 1192"/>
                <a:gd name="T58" fmla="*/ 373939989 w 8196"/>
                <a:gd name="T59" fmla="*/ 443547500 h 1192"/>
                <a:gd name="T60" fmla="*/ 121278436 w 8196"/>
                <a:gd name="T61" fmla="*/ 544353750 h 1192"/>
                <a:gd name="T62" fmla="*/ 0 w 8196"/>
                <a:gd name="T63" fmla="*/ 604837500 h 1192"/>
                <a:gd name="T64" fmla="*/ 2147483647 w 8196"/>
                <a:gd name="T65" fmla="*/ 2147483647 h 1192"/>
                <a:gd name="T66" fmla="*/ 2147483647 w 8196"/>
                <a:gd name="T67" fmla="*/ 2147483647 h 1192"/>
                <a:gd name="T68" fmla="*/ 2147483647 w 8196"/>
                <a:gd name="T69" fmla="*/ 1285279688 h 1192"/>
                <a:gd name="T70" fmla="*/ 2147483647 w 8196"/>
                <a:gd name="T71" fmla="*/ 1290320000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PT"/>
            </a:p>
          </p:txBody>
        </p:sp>
      </p:grpSp>
      <p:sp>
        <p:nvSpPr>
          <p:cNvPr id="5124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338138"/>
            <a:ext cx="8229600" cy="1252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4138" y="6249988"/>
            <a:ext cx="37861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C996E1C-1CB2-4627-A525-EBAC5AB7800C}" type="datetimeFigureOut">
              <a:rPr lang="pt-PT"/>
              <a:pPr>
                <a:defRPr/>
              </a:pPr>
              <a:t>27/11/2016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75" y="6249988"/>
            <a:ext cx="3786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0975" y="6249988"/>
            <a:ext cx="11620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745BC55-38BA-4B8C-82EF-10029010525A}" type="slidenum">
              <a:rPr lang="pt-PT"/>
              <a:pPr>
                <a:defRPr/>
              </a:pPr>
              <a:t>‹#›</a:t>
            </a:fld>
            <a:endParaRPr lang="pt-PT"/>
          </a:p>
        </p:txBody>
      </p:sp>
      <p:sp>
        <p:nvSpPr>
          <p:cNvPr id="51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71538" y="2674938"/>
            <a:ext cx="7408862" cy="345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6" r:id="rId1"/>
    <p:sldLayoutId id="2147483831" r:id="rId2"/>
    <p:sldLayoutId id="2147483837" r:id="rId3"/>
    <p:sldLayoutId id="2147483832" r:id="rId4"/>
    <p:sldLayoutId id="2147483833" r:id="rId5"/>
    <p:sldLayoutId id="2147483834" r:id="rId6"/>
    <p:sldLayoutId id="2147483838" r:id="rId7"/>
    <p:sldLayoutId id="2147483839" r:id="rId8"/>
    <p:sldLayoutId id="2147483840" r:id="rId9"/>
    <p:sldLayoutId id="2147483835" r:id="rId10"/>
    <p:sldLayoutId id="214748384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ndar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ndar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ndar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ndara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kern="1200">
          <a:solidFill>
            <a:schemeClr val="tx2"/>
          </a:solidFill>
          <a:latin typeface="+mn-lt"/>
          <a:ea typeface="+mn-ea"/>
          <a:cs typeface="+mn-cs"/>
        </a:defRPr>
      </a:lvl4pPr>
      <a:lvl5pPr marL="1462088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FF00"/>
                </a:solidFill>
                <a:latin typeface="Cooper Black" pitchFamily="18" charset="0"/>
              </a:rPr>
              <a:t>English is in the process of constant changes</a:t>
            </a:r>
            <a:endParaRPr lang="ru-RU" dirty="0">
              <a:solidFill>
                <a:srgbClr val="00FF00"/>
              </a:solidFill>
            </a:endParaRPr>
          </a:p>
        </p:txBody>
      </p:sp>
      <p:pic>
        <p:nvPicPr>
          <p:cNvPr id="4" name="Picture 13" descr="Картинка 33 из 24469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547664" y="1916832"/>
            <a:ext cx="5714778" cy="4510372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1331640" y="5244008"/>
            <a:ext cx="7560840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sz="2600" b="1" dirty="0">
                <a:solidFill>
                  <a:srgbClr val="990099"/>
                </a:solidFill>
                <a:latin typeface="Book Antiqua" panose="02040602050305030304" pitchFamily="18" charset="0"/>
              </a:rPr>
              <a:t>Павленко Валентина Александровна</a:t>
            </a:r>
          </a:p>
          <a:p>
            <a:pPr algn="r">
              <a:defRPr/>
            </a:pPr>
            <a:r>
              <a:rPr lang="ru-RU" sz="2600" b="1" dirty="0">
                <a:solidFill>
                  <a:srgbClr val="990099"/>
                </a:solidFill>
                <a:latin typeface="Book Antiqua" panose="02040602050305030304" pitchFamily="18" charset="0"/>
              </a:rPr>
              <a:t>МАОУ «СОШ № 4», </a:t>
            </a:r>
          </a:p>
          <a:p>
            <a:pPr algn="r">
              <a:defRPr/>
            </a:pPr>
            <a:r>
              <a:rPr lang="ru-RU" sz="2600" b="1" dirty="0">
                <a:solidFill>
                  <a:srgbClr val="990099"/>
                </a:solidFill>
                <a:latin typeface="Book Antiqua" panose="02040602050305030304" pitchFamily="18" charset="0"/>
              </a:rPr>
              <a:t>г. Ялуторовск</a:t>
            </a:r>
            <a:endParaRPr lang="pt-PT" sz="2600" b="1" dirty="0">
              <a:solidFill>
                <a:srgbClr val="990099"/>
              </a:solidFill>
              <a:latin typeface="Book Antiqua" panose="0204060205030503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FF00"/>
                </a:solidFill>
                <a:effectLst>
                  <a:outerShdw dist="35921" dir="2700000" algn="ctr" rotWithShape="0">
                    <a:srgbClr val="808080">
                      <a:alpha val="80000"/>
                    </a:srgbClr>
                  </a:outerShdw>
                </a:effectLst>
                <a:latin typeface="Cooper Black" pitchFamily="18" charset="0"/>
                <a:cs typeface="Arial"/>
              </a:rPr>
              <a:t>Foreign languages in my life</a:t>
            </a:r>
            <a:endParaRPr lang="ru-RU" dirty="0">
              <a:solidFill>
                <a:srgbClr val="00FF00"/>
              </a:solidFill>
              <a:latin typeface="Bookman Old Style" pitchFamily="18" charset="0"/>
            </a:endParaRPr>
          </a:p>
        </p:txBody>
      </p:sp>
      <p:pic>
        <p:nvPicPr>
          <p:cNvPr id="4" name="Picture 5" descr="Картинка 52 из 124643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42844" y="1428736"/>
            <a:ext cx="8858312" cy="531294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sz="5400" dirty="0" smtClean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oper Black" pitchFamily="18" charset="0"/>
              </a:rPr>
              <a:t>The aim of my work is</a:t>
            </a:r>
            <a:r>
              <a:rPr lang="ru-RU" sz="5400" dirty="0" smtClean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5400" dirty="0">
              <a:solidFill>
                <a:srgbClr val="00FF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71472" y="2571744"/>
            <a:ext cx="8001056" cy="415498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200" i="1" dirty="0">
                <a:solidFill>
                  <a:schemeClr val="tx2"/>
                </a:solidFill>
                <a:latin typeface="Calisto MT" pitchFamily="18" charset="0"/>
              </a:rPr>
              <a:t>to </a:t>
            </a:r>
            <a:r>
              <a:rPr lang="en-US" sz="7200" i="1" dirty="0" smtClean="0">
                <a:solidFill>
                  <a:schemeClr val="tx2"/>
                </a:solidFill>
                <a:latin typeface="Calisto MT" pitchFamily="18" charset="0"/>
              </a:rPr>
              <a:t>analyze word formation in Modern English</a:t>
            </a:r>
            <a:endParaRPr lang="pt-PT" sz="7200" i="1" spc="50" dirty="0">
              <a:ln w="28575" cmpd="sng">
                <a:solidFill>
                  <a:srgbClr val="008200"/>
                </a:solidFill>
                <a:prstDash val="solid"/>
              </a:ln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Calisto MT" pitchFamily="18" charset="0"/>
            </a:endParaRPr>
          </a:p>
          <a:p>
            <a:r>
              <a:rPr lang="en-US" sz="4800" i="1" dirty="0" smtClean="0">
                <a:solidFill>
                  <a:schemeClr val="tx2"/>
                </a:solidFill>
                <a:latin typeface="Calisto MT" pitchFamily="18" charset="0"/>
              </a:rPr>
              <a:t> </a:t>
            </a:r>
            <a:endParaRPr lang="ru-RU" sz="4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57188"/>
            <a:ext cx="8229600" cy="1000125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6600" i="1" dirty="0" smtClean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oper Black" pitchFamily="18" charset="0"/>
              </a:rPr>
              <a:t>METHODS</a:t>
            </a:r>
            <a:endParaRPr lang="ru-RU" sz="6600" dirty="0">
              <a:solidFill>
                <a:srgbClr val="00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071678"/>
            <a:ext cx="8229600" cy="4500594"/>
          </a:xfrm>
        </p:spPr>
        <p:txBody>
          <a:bodyPr>
            <a:noAutofit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sz="3600" i="1" dirty="0" smtClean="0">
                <a:solidFill>
                  <a:schemeClr val="tx2"/>
                </a:solidFill>
                <a:latin typeface="Calisto MT" pitchFamily="18" charset="0"/>
              </a:rPr>
              <a:t>theoretical methods – reading, choosing and analyzing literature.</a:t>
            </a:r>
            <a:endParaRPr lang="ru-RU" sz="3600" i="1" dirty="0" smtClean="0">
              <a:solidFill>
                <a:schemeClr val="tx2"/>
              </a:solidFill>
              <a:latin typeface="+mj-lt"/>
            </a:endParaRP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sz="3600" i="1" dirty="0" smtClean="0">
                <a:solidFill>
                  <a:schemeClr val="tx2"/>
                </a:solidFill>
                <a:latin typeface="Calisto MT" pitchFamily="18" charset="0"/>
              </a:rPr>
              <a:t>practical methods – making a survey of data</a:t>
            </a:r>
            <a:r>
              <a:rPr lang="ru-RU" sz="3600" i="1" dirty="0" smtClean="0">
                <a:solidFill>
                  <a:schemeClr val="tx2"/>
                </a:solidFill>
                <a:latin typeface="+mj-lt"/>
              </a:rPr>
              <a:t>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sz="3600" i="1" dirty="0" smtClean="0">
                <a:solidFill>
                  <a:schemeClr val="tx2"/>
                </a:solidFill>
                <a:latin typeface="Calisto MT" pitchFamily="18" charset="0"/>
              </a:rPr>
              <a:t>communicative methods –  a) talks with my parents, friends and classmates; 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en-US" sz="3600" i="1" dirty="0" smtClean="0">
                <a:solidFill>
                  <a:schemeClr val="tx2"/>
                </a:solidFill>
                <a:latin typeface="Calisto MT" pitchFamily="18" charset="0"/>
              </a:rPr>
              <a:t>b) sociological surveys of my friends and classmates.</a:t>
            </a:r>
            <a:endParaRPr lang="ru-RU" sz="3600" i="1" dirty="0">
              <a:solidFill>
                <a:schemeClr val="tx2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3924300" y="1052513"/>
            <a:ext cx="4968875" cy="9239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700" b="1">
                <a:solidFill>
                  <a:srgbClr val="FF6600"/>
                </a:solidFill>
              </a:rPr>
              <a:t>Suffixes usually change </a:t>
            </a:r>
          </a:p>
          <a:p>
            <a:pPr algn="ctr"/>
            <a:r>
              <a:rPr lang="en-US" sz="2700" b="1">
                <a:solidFill>
                  <a:srgbClr val="FF6600"/>
                </a:solidFill>
              </a:rPr>
              <a:t>the word class of the base word!</a:t>
            </a:r>
          </a:p>
        </p:txBody>
      </p:sp>
      <p:sp>
        <p:nvSpPr>
          <p:cNvPr id="4" name="Rectangle 3"/>
          <p:cNvSpPr/>
          <p:nvPr/>
        </p:nvSpPr>
        <p:spPr>
          <a:xfrm>
            <a:off x="1835696" y="188640"/>
            <a:ext cx="3312368" cy="110799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6600" spc="50" dirty="0" err="1">
                <a:ln w="28575" cmpd="sng">
                  <a:solidFill>
                    <a:srgbClr val="008200"/>
                  </a:solidFill>
                  <a:prstDash val="solid"/>
                </a:ln>
                <a:solidFill>
                  <a:srgbClr val="00FF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Forte" pitchFamily="66" charset="0"/>
                <a:cs typeface="+mn-cs"/>
              </a:rPr>
              <a:t>Suffixes</a:t>
            </a:r>
            <a:endParaRPr lang="pt-PT" sz="6600" spc="50" dirty="0">
              <a:ln w="28575" cmpd="sng">
                <a:solidFill>
                  <a:srgbClr val="008200"/>
                </a:solidFill>
                <a:prstDash val="solid"/>
              </a:ln>
              <a:solidFill>
                <a:srgbClr val="00FF00"/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Forte" pitchFamily="66" charset="0"/>
              <a:cs typeface="+mn-cs"/>
            </a:endParaRPr>
          </a:p>
        </p:txBody>
      </p:sp>
      <p:sp>
        <p:nvSpPr>
          <p:cNvPr id="10" name="TextBox 1"/>
          <p:cNvSpPr txBox="1">
            <a:spLocks noChangeArrowheads="1"/>
          </p:cNvSpPr>
          <p:nvPr/>
        </p:nvSpPr>
        <p:spPr bwMode="auto">
          <a:xfrm>
            <a:off x="250825" y="3914775"/>
            <a:ext cx="2233613" cy="738188"/>
          </a:xfrm>
          <a:prstGeom prst="rect">
            <a:avLst/>
          </a:prstGeom>
          <a:noFill/>
          <a:ln w="28575">
            <a:solidFill>
              <a:srgbClr val="CC0099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 algn="just">
              <a:buFont typeface="Wingdings" pitchFamily="2" charset="2"/>
              <a:buChar char="µ"/>
            </a:pPr>
            <a:r>
              <a:rPr lang="pt-PT" sz="1400">
                <a:latin typeface="Verdana" pitchFamily="34" charset="0"/>
              </a:rPr>
              <a:t>survive - surviv</a:t>
            </a:r>
            <a:r>
              <a:rPr lang="pt-PT" sz="1400" b="1">
                <a:solidFill>
                  <a:srgbClr val="C00000"/>
                </a:solidFill>
                <a:latin typeface="Verdana" pitchFamily="34" charset="0"/>
              </a:rPr>
              <a:t>al</a:t>
            </a:r>
            <a:r>
              <a:rPr lang="pt-PT" sz="1400">
                <a:latin typeface="Verdana" pitchFamily="34" charset="0"/>
              </a:rPr>
              <a:t>;</a:t>
            </a:r>
          </a:p>
          <a:p>
            <a:pPr marL="285750" indent="-285750" algn="just">
              <a:buFont typeface="Wingdings" pitchFamily="2" charset="2"/>
              <a:buChar char="µ"/>
            </a:pPr>
            <a:r>
              <a:rPr lang="pt-PT" sz="1400">
                <a:latin typeface="Verdana" pitchFamily="34" charset="0"/>
              </a:rPr>
              <a:t>arrive - arriv</a:t>
            </a:r>
            <a:r>
              <a:rPr lang="pt-PT" sz="1400" b="1">
                <a:solidFill>
                  <a:srgbClr val="C00000"/>
                </a:solidFill>
                <a:latin typeface="Verdana" pitchFamily="34" charset="0"/>
              </a:rPr>
              <a:t>al</a:t>
            </a:r>
            <a:r>
              <a:rPr lang="pt-PT" sz="1400">
                <a:latin typeface="Verdana" pitchFamily="34" charset="0"/>
              </a:rPr>
              <a:t>;</a:t>
            </a:r>
          </a:p>
          <a:p>
            <a:pPr marL="285750" indent="-285750" algn="just">
              <a:buFont typeface="Wingdings" pitchFamily="2" charset="2"/>
              <a:buChar char="µ"/>
            </a:pPr>
            <a:r>
              <a:rPr lang="pt-PT" sz="1400">
                <a:latin typeface="Verdana" pitchFamily="34" charset="0"/>
              </a:rPr>
              <a:t>try - tri</a:t>
            </a:r>
            <a:r>
              <a:rPr lang="pt-PT" sz="1400" b="1">
                <a:solidFill>
                  <a:srgbClr val="C00000"/>
                </a:solidFill>
                <a:latin typeface="Verdana" pitchFamily="34" charset="0"/>
              </a:rPr>
              <a:t>al</a:t>
            </a:r>
            <a:r>
              <a:rPr lang="pt-PT" sz="1400">
                <a:latin typeface="Verdana" pitchFamily="34" charset="0"/>
              </a:rPr>
              <a:t>...</a:t>
            </a:r>
          </a:p>
        </p:txBody>
      </p:sp>
      <p:sp>
        <p:nvSpPr>
          <p:cNvPr id="18" name="TextBox 1"/>
          <p:cNvSpPr txBox="1">
            <a:spLocks noChangeArrowheads="1"/>
          </p:cNvSpPr>
          <p:nvPr/>
        </p:nvSpPr>
        <p:spPr bwMode="auto">
          <a:xfrm>
            <a:off x="2987675" y="3500438"/>
            <a:ext cx="2663825" cy="739775"/>
          </a:xfrm>
          <a:prstGeom prst="rect">
            <a:avLst/>
          </a:prstGeom>
          <a:noFill/>
          <a:ln w="28575">
            <a:solidFill>
              <a:srgbClr val="CC0099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 algn="just">
              <a:buFont typeface="Wingdings" pitchFamily="2" charset="2"/>
              <a:buChar char="µ"/>
            </a:pPr>
            <a:r>
              <a:rPr lang="pt-PT" sz="1400">
                <a:latin typeface="Verdana" pitchFamily="34" charset="0"/>
              </a:rPr>
              <a:t>combine - combin</a:t>
            </a:r>
            <a:r>
              <a:rPr lang="pt-PT" sz="1400" b="1">
                <a:solidFill>
                  <a:srgbClr val="C00000"/>
                </a:solidFill>
                <a:latin typeface="Verdana" pitchFamily="34" charset="0"/>
              </a:rPr>
              <a:t>ation</a:t>
            </a:r>
            <a:r>
              <a:rPr lang="pt-PT" sz="1400">
                <a:latin typeface="Verdana" pitchFamily="34" charset="0"/>
              </a:rPr>
              <a:t>;</a:t>
            </a:r>
          </a:p>
          <a:p>
            <a:pPr marL="285750" indent="-285750" algn="just">
              <a:buFont typeface="Wingdings" pitchFamily="2" charset="2"/>
              <a:buChar char="µ"/>
            </a:pPr>
            <a:r>
              <a:rPr lang="pt-PT" sz="1400">
                <a:latin typeface="Verdana" pitchFamily="34" charset="0"/>
              </a:rPr>
              <a:t>accuse - accus</a:t>
            </a:r>
            <a:r>
              <a:rPr lang="pt-PT" sz="1400" b="1">
                <a:solidFill>
                  <a:srgbClr val="C00000"/>
                </a:solidFill>
                <a:latin typeface="Verdana" pitchFamily="34" charset="0"/>
              </a:rPr>
              <a:t>ation</a:t>
            </a:r>
            <a:r>
              <a:rPr lang="pt-PT" sz="1400">
                <a:latin typeface="Verdana" pitchFamily="34" charset="0"/>
              </a:rPr>
              <a:t>;</a:t>
            </a:r>
          </a:p>
          <a:p>
            <a:pPr marL="285750" indent="-285750" algn="just">
              <a:buFont typeface="Wingdings" pitchFamily="2" charset="2"/>
              <a:buChar char="µ"/>
            </a:pPr>
            <a:r>
              <a:rPr lang="pt-PT" sz="1400">
                <a:latin typeface="Verdana" pitchFamily="34" charset="0"/>
              </a:rPr>
              <a:t>image - imagin</a:t>
            </a:r>
            <a:r>
              <a:rPr lang="pt-PT" sz="1400" b="1">
                <a:solidFill>
                  <a:srgbClr val="C00000"/>
                </a:solidFill>
                <a:latin typeface="Verdana" pitchFamily="34" charset="0"/>
              </a:rPr>
              <a:t>ation</a:t>
            </a:r>
            <a:r>
              <a:rPr lang="pt-PT" sz="1400">
                <a:latin typeface="Verdana" pitchFamily="34" charset="0"/>
              </a:rPr>
              <a:t>...</a:t>
            </a:r>
          </a:p>
        </p:txBody>
      </p:sp>
      <p:sp>
        <p:nvSpPr>
          <p:cNvPr id="21" name="TextBox 1"/>
          <p:cNvSpPr txBox="1">
            <a:spLocks noChangeArrowheads="1"/>
          </p:cNvSpPr>
          <p:nvPr/>
        </p:nvSpPr>
        <p:spPr bwMode="auto">
          <a:xfrm>
            <a:off x="6011863" y="3500438"/>
            <a:ext cx="2881312" cy="739775"/>
          </a:xfrm>
          <a:prstGeom prst="rect">
            <a:avLst/>
          </a:prstGeom>
          <a:noFill/>
          <a:ln w="28575">
            <a:solidFill>
              <a:srgbClr val="CC0099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 algn="just">
              <a:buFont typeface="Wingdings" pitchFamily="2" charset="2"/>
              <a:buChar char="µ"/>
            </a:pPr>
            <a:r>
              <a:rPr lang="pt-PT" sz="1400">
                <a:latin typeface="Verdana" pitchFamily="34" charset="0"/>
              </a:rPr>
              <a:t>employ - employ</a:t>
            </a:r>
            <a:r>
              <a:rPr lang="pt-PT" sz="1400" b="1">
                <a:solidFill>
                  <a:srgbClr val="C00000"/>
                </a:solidFill>
                <a:latin typeface="Verdana" pitchFamily="34" charset="0"/>
              </a:rPr>
              <a:t>ment</a:t>
            </a:r>
            <a:r>
              <a:rPr lang="pt-PT" sz="1400">
                <a:latin typeface="Verdana" pitchFamily="34" charset="0"/>
              </a:rPr>
              <a:t>;</a:t>
            </a:r>
          </a:p>
          <a:p>
            <a:pPr marL="285750" indent="-285750" algn="just">
              <a:buFont typeface="Wingdings" pitchFamily="2" charset="2"/>
              <a:buChar char="µ"/>
            </a:pPr>
            <a:r>
              <a:rPr lang="pt-PT" sz="1400">
                <a:latin typeface="Verdana" pitchFamily="34" charset="0"/>
              </a:rPr>
              <a:t>move - move</a:t>
            </a:r>
            <a:r>
              <a:rPr lang="pt-PT" sz="1400" b="1">
                <a:solidFill>
                  <a:srgbClr val="C00000"/>
                </a:solidFill>
                <a:latin typeface="Verdana" pitchFamily="34" charset="0"/>
              </a:rPr>
              <a:t>ment</a:t>
            </a:r>
            <a:r>
              <a:rPr lang="pt-PT" sz="1400">
                <a:latin typeface="Verdana" pitchFamily="34" charset="0"/>
              </a:rPr>
              <a:t>;</a:t>
            </a:r>
          </a:p>
          <a:p>
            <a:pPr marL="285750" indent="-285750" algn="just">
              <a:buFont typeface="Wingdings" pitchFamily="2" charset="2"/>
              <a:buChar char="µ"/>
            </a:pPr>
            <a:r>
              <a:rPr lang="pt-PT" sz="1400">
                <a:latin typeface="Verdana" pitchFamily="34" charset="0"/>
              </a:rPr>
              <a:t>arrange – arrange</a:t>
            </a:r>
            <a:r>
              <a:rPr lang="pt-PT" sz="1400" b="1">
                <a:solidFill>
                  <a:srgbClr val="C00000"/>
                </a:solidFill>
                <a:latin typeface="Verdana" pitchFamily="34" charset="0"/>
              </a:rPr>
              <a:t>ment</a:t>
            </a:r>
            <a:r>
              <a:rPr lang="pt-PT" sz="1400">
                <a:latin typeface="Verdana" pitchFamily="34" charset="0"/>
              </a:rPr>
              <a:t>...</a:t>
            </a:r>
          </a:p>
        </p:txBody>
      </p:sp>
      <p:sp>
        <p:nvSpPr>
          <p:cNvPr id="27" name="TextBox 1"/>
          <p:cNvSpPr txBox="1">
            <a:spLocks noChangeArrowheads="1"/>
          </p:cNvSpPr>
          <p:nvPr/>
        </p:nvSpPr>
        <p:spPr bwMode="auto">
          <a:xfrm>
            <a:off x="323850" y="5732463"/>
            <a:ext cx="2016125" cy="739775"/>
          </a:xfrm>
          <a:prstGeom prst="rect">
            <a:avLst/>
          </a:prstGeom>
          <a:noFill/>
          <a:ln w="28575">
            <a:solidFill>
              <a:srgbClr val="CC0099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 algn="just">
              <a:buFont typeface="Wingdings" pitchFamily="2" charset="2"/>
              <a:buChar char="µ"/>
            </a:pPr>
            <a:r>
              <a:rPr lang="pt-PT" sz="1400">
                <a:latin typeface="Verdana" pitchFamily="34" charset="0"/>
              </a:rPr>
              <a:t>work - work</a:t>
            </a:r>
            <a:r>
              <a:rPr lang="pt-PT" sz="1400" b="1">
                <a:solidFill>
                  <a:srgbClr val="C00000"/>
                </a:solidFill>
                <a:latin typeface="Verdana" pitchFamily="34" charset="0"/>
              </a:rPr>
              <a:t>er</a:t>
            </a:r>
            <a:r>
              <a:rPr lang="pt-PT" sz="1400">
                <a:latin typeface="Verdana" pitchFamily="34" charset="0"/>
              </a:rPr>
              <a:t>;</a:t>
            </a:r>
          </a:p>
          <a:p>
            <a:pPr marL="285750" indent="-285750" algn="just">
              <a:buFont typeface="Wingdings" pitchFamily="2" charset="2"/>
              <a:buChar char="µ"/>
            </a:pPr>
            <a:r>
              <a:rPr lang="pt-PT" sz="1400">
                <a:latin typeface="Verdana" pitchFamily="34" charset="0"/>
              </a:rPr>
              <a:t>sing - sing</a:t>
            </a:r>
            <a:r>
              <a:rPr lang="pt-PT" sz="1400" b="1">
                <a:solidFill>
                  <a:srgbClr val="C00000"/>
                </a:solidFill>
                <a:latin typeface="Verdana" pitchFamily="34" charset="0"/>
              </a:rPr>
              <a:t>er</a:t>
            </a:r>
            <a:r>
              <a:rPr lang="pt-PT" sz="1400">
                <a:latin typeface="Verdana" pitchFamily="34" charset="0"/>
              </a:rPr>
              <a:t>;</a:t>
            </a:r>
          </a:p>
          <a:p>
            <a:pPr marL="285750" indent="-285750" algn="just">
              <a:buFont typeface="Wingdings" pitchFamily="2" charset="2"/>
              <a:buChar char="µ"/>
            </a:pPr>
            <a:r>
              <a:rPr lang="pt-PT" sz="1400">
                <a:latin typeface="Verdana" pitchFamily="34" charset="0"/>
              </a:rPr>
              <a:t>win - winn</a:t>
            </a:r>
            <a:r>
              <a:rPr lang="pt-PT" sz="1400" b="1">
                <a:solidFill>
                  <a:srgbClr val="C00000"/>
                </a:solidFill>
                <a:latin typeface="Verdana" pitchFamily="34" charset="0"/>
              </a:rPr>
              <a:t>er</a:t>
            </a:r>
            <a:r>
              <a:rPr lang="pt-PT" sz="1400">
                <a:latin typeface="Verdana" pitchFamily="34" charset="0"/>
              </a:rPr>
              <a:t>...</a:t>
            </a:r>
          </a:p>
        </p:txBody>
      </p:sp>
      <p:sp>
        <p:nvSpPr>
          <p:cNvPr id="37" name="TextBox 1"/>
          <p:cNvSpPr txBox="1">
            <a:spLocks noChangeArrowheads="1"/>
          </p:cNvSpPr>
          <p:nvPr/>
        </p:nvSpPr>
        <p:spPr bwMode="auto">
          <a:xfrm>
            <a:off x="6597650" y="5641975"/>
            <a:ext cx="2078038" cy="739775"/>
          </a:xfrm>
          <a:prstGeom prst="rect">
            <a:avLst/>
          </a:prstGeom>
          <a:noFill/>
          <a:ln w="28575">
            <a:solidFill>
              <a:srgbClr val="CC0099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 algn="just">
              <a:buFont typeface="Wingdings" pitchFamily="2" charset="2"/>
              <a:buChar char="µ"/>
            </a:pPr>
            <a:r>
              <a:rPr lang="pt-PT" sz="1400">
                <a:latin typeface="Verdana" pitchFamily="34" charset="0"/>
              </a:rPr>
              <a:t>carry - carri</a:t>
            </a:r>
            <a:r>
              <a:rPr lang="pt-PT" sz="1400" b="1">
                <a:solidFill>
                  <a:srgbClr val="C00000"/>
                </a:solidFill>
                <a:latin typeface="Verdana" pitchFamily="34" charset="0"/>
              </a:rPr>
              <a:t>age</a:t>
            </a:r>
            <a:r>
              <a:rPr lang="pt-PT" sz="1400">
                <a:latin typeface="Verdana" pitchFamily="34" charset="0"/>
              </a:rPr>
              <a:t>;</a:t>
            </a:r>
          </a:p>
          <a:p>
            <a:pPr marL="285750" indent="-285750" algn="just">
              <a:buFont typeface="Wingdings" pitchFamily="2" charset="2"/>
              <a:buChar char="µ"/>
            </a:pPr>
            <a:r>
              <a:rPr lang="pt-PT" sz="1400">
                <a:latin typeface="Verdana" pitchFamily="34" charset="0"/>
              </a:rPr>
              <a:t>use - us</a:t>
            </a:r>
            <a:r>
              <a:rPr lang="pt-PT" sz="1400" b="1">
                <a:solidFill>
                  <a:srgbClr val="C00000"/>
                </a:solidFill>
                <a:latin typeface="Verdana" pitchFamily="34" charset="0"/>
              </a:rPr>
              <a:t>age</a:t>
            </a:r>
            <a:r>
              <a:rPr lang="pt-PT" sz="1400">
                <a:latin typeface="Verdana" pitchFamily="34" charset="0"/>
              </a:rPr>
              <a:t>;</a:t>
            </a:r>
          </a:p>
          <a:p>
            <a:pPr marL="285750" indent="-285750" algn="just">
              <a:buFont typeface="Wingdings" pitchFamily="2" charset="2"/>
              <a:buChar char="µ"/>
            </a:pPr>
            <a:r>
              <a:rPr lang="pt-PT" sz="1400">
                <a:latin typeface="Verdana" pitchFamily="34" charset="0"/>
              </a:rPr>
              <a:t>pack - pack</a:t>
            </a:r>
            <a:r>
              <a:rPr lang="pt-PT" sz="1400" b="1">
                <a:solidFill>
                  <a:srgbClr val="C00000"/>
                </a:solidFill>
                <a:latin typeface="Verdana" pitchFamily="34" charset="0"/>
              </a:rPr>
              <a:t>age</a:t>
            </a:r>
            <a:r>
              <a:rPr lang="pt-PT" sz="1400">
                <a:latin typeface="Verdana" pitchFamily="34" charset="0"/>
              </a:rPr>
              <a:t>...</a:t>
            </a:r>
          </a:p>
        </p:txBody>
      </p:sp>
      <p:sp>
        <p:nvSpPr>
          <p:cNvPr id="39" name="TextBox 1"/>
          <p:cNvSpPr txBox="1">
            <a:spLocks noChangeArrowheads="1"/>
          </p:cNvSpPr>
          <p:nvPr/>
        </p:nvSpPr>
        <p:spPr bwMode="auto">
          <a:xfrm>
            <a:off x="2987675" y="5445125"/>
            <a:ext cx="2663825" cy="1169988"/>
          </a:xfrm>
          <a:prstGeom prst="rect">
            <a:avLst/>
          </a:prstGeom>
          <a:noFill/>
          <a:ln w="28575">
            <a:solidFill>
              <a:srgbClr val="CC0099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 algn="just">
              <a:buFont typeface="Wingdings" pitchFamily="2" charset="2"/>
              <a:buChar char="µ"/>
            </a:pPr>
            <a:r>
              <a:rPr lang="pt-PT" sz="1400">
                <a:latin typeface="Verdana" pitchFamily="34" charset="0"/>
              </a:rPr>
              <a:t>perform - perform</a:t>
            </a:r>
            <a:r>
              <a:rPr lang="pt-PT" sz="1400" b="1">
                <a:solidFill>
                  <a:srgbClr val="C00000"/>
                </a:solidFill>
                <a:latin typeface="Verdana" pitchFamily="34" charset="0"/>
              </a:rPr>
              <a:t>ance</a:t>
            </a:r>
            <a:r>
              <a:rPr lang="pt-PT" sz="1400">
                <a:latin typeface="Verdana" pitchFamily="34" charset="0"/>
              </a:rPr>
              <a:t>;</a:t>
            </a:r>
          </a:p>
          <a:p>
            <a:pPr marL="285750" indent="-285750" algn="just">
              <a:buFont typeface="Wingdings" pitchFamily="2" charset="2"/>
              <a:buChar char="µ"/>
            </a:pPr>
            <a:r>
              <a:rPr lang="pt-PT" sz="1400">
                <a:latin typeface="Verdana" pitchFamily="34" charset="0"/>
              </a:rPr>
              <a:t>insure - insur</a:t>
            </a:r>
            <a:r>
              <a:rPr lang="pt-PT" sz="1400" b="1">
                <a:solidFill>
                  <a:srgbClr val="C00000"/>
                </a:solidFill>
                <a:latin typeface="Verdana" pitchFamily="34" charset="0"/>
              </a:rPr>
              <a:t>ance</a:t>
            </a:r>
            <a:r>
              <a:rPr lang="pt-PT" sz="1400">
                <a:latin typeface="Verdana" pitchFamily="34" charset="0"/>
              </a:rPr>
              <a:t>;</a:t>
            </a:r>
          </a:p>
          <a:p>
            <a:pPr marL="285750" indent="-285750" algn="just">
              <a:buFont typeface="Wingdings" pitchFamily="2" charset="2"/>
              <a:buChar char="µ"/>
            </a:pPr>
            <a:r>
              <a:rPr lang="pt-PT" sz="1400">
                <a:latin typeface="Verdana" pitchFamily="34" charset="0"/>
              </a:rPr>
              <a:t>entry – entr</a:t>
            </a:r>
            <a:r>
              <a:rPr lang="pt-PT" sz="1400" b="1">
                <a:solidFill>
                  <a:srgbClr val="C00000"/>
                </a:solidFill>
                <a:latin typeface="Verdana" pitchFamily="34" charset="0"/>
              </a:rPr>
              <a:t>ance</a:t>
            </a:r>
            <a:r>
              <a:rPr lang="pt-PT" sz="1400">
                <a:latin typeface="Verdana" pitchFamily="34" charset="0"/>
              </a:rPr>
              <a:t>;</a:t>
            </a:r>
          </a:p>
          <a:p>
            <a:pPr marL="285750" indent="-285750" algn="just">
              <a:buFont typeface="Wingdings" pitchFamily="2" charset="2"/>
              <a:buChar char="µ"/>
            </a:pPr>
            <a:r>
              <a:rPr lang="pt-PT" sz="1400">
                <a:latin typeface="Verdana" pitchFamily="34" charset="0"/>
              </a:rPr>
              <a:t>differ – differ</a:t>
            </a:r>
            <a:r>
              <a:rPr lang="pt-PT" sz="1400" b="1">
                <a:solidFill>
                  <a:srgbClr val="C00000"/>
                </a:solidFill>
                <a:latin typeface="Verdana" pitchFamily="34" charset="0"/>
              </a:rPr>
              <a:t>ence</a:t>
            </a:r>
            <a:r>
              <a:rPr lang="pt-PT" sz="1400">
                <a:latin typeface="Verdana" pitchFamily="34" charset="0"/>
              </a:rPr>
              <a:t>;</a:t>
            </a:r>
            <a:endParaRPr lang="pt-PT" sz="1400" b="1">
              <a:solidFill>
                <a:srgbClr val="C00000"/>
              </a:solidFill>
              <a:latin typeface="Verdana" pitchFamily="34" charset="0"/>
            </a:endParaRPr>
          </a:p>
          <a:p>
            <a:pPr marL="285750" indent="-285750" algn="just">
              <a:buFont typeface="Wingdings" pitchFamily="2" charset="2"/>
              <a:buChar char="µ"/>
            </a:pPr>
            <a:r>
              <a:rPr lang="pt-PT" sz="1400">
                <a:latin typeface="Verdana" pitchFamily="34" charset="0"/>
              </a:rPr>
              <a:t>prefer - prefer</a:t>
            </a:r>
            <a:r>
              <a:rPr lang="pt-PT" sz="1400" b="1">
                <a:solidFill>
                  <a:srgbClr val="C00000"/>
                </a:solidFill>
                <a:latin typeface="Verdana" pitchFamily="34" charset="0"/>
              </a:rPr>
              <a:t>ence</a:t>
            </a:r>
            <a:r>
              <a:rPr lang="pt-PT" sz="1400">
                <a:latin typeface="Verdana" pitchFamily="34" charset="0"/>
              </a:rPr>
              <a:t>...</a:t>
            </a:r>
          </a:p>
        </p:txBody>
      </p:sp>
      <p:sp>
        <p:nvSpPr>
          <p:cNvPr id="119" name="TextBox 118"/>
          <p:cNvSpPr txBox="1">
            <a:spLocks noChangeArrowheads="1"/>
          </p:cNvSpPr>
          <p:nvPr/>
        </p:nvSpPr>
        <p:spPr bwMode="auto">
          <a:xfrm>
            <a:off x="261938" y="2093913"/>
            <a:ext cx="3733800" cy="585787"/>
          </a:xfrm>
          <a:prstGeom prst="rect">
            <a:avLst/>
          </a:prstGeom>
          <a:solidFill>
            <a:srgbClr val="FFCCFF"/>
          </a:solidFill>
          <a:ln w="28575">
            <a:solidFill>
              <a:srgbClr val="CC0099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sz="3200">
                <a:latin typeface="Arial Black" pitchFamily="34" charset="0"/>
                <a:sym typeface="Wingdings" pitchFamily="2" charset="2"/>
              </a:rPr>
              <a:t>Noun formation</a:t>
            </a:r>
            <a:endParaRPr lang="en-GB" sz="3200">
              <a:latin typeface="Arial Black" pitchFamily="34" charset="0"/>
            </a:endParaRPr>
          </a:p>
        </p:txBody>
      </p:sp>
      <p:sp>
        <p:nvSpPr>
          <p:cNvPr id="6" name="Explosion 1 5"/>
          <p:cNvSpPr/>
          <p:nvPr/>
        </p:nvSpPr>
        <p:spPr>
          <a:xfrm>
            <a:off x="539750" y="3049588"/>
            <a:ext cx="1439863" cy="757237"/>
          </a:xfrm>
          <a:prstGeom prst="irregularSeal1">
            <a:avLst/>
          </a:prstGeom>
          <a:solidFill>
            <a:srgbClr val="FFCCFF"/>
          </a:solidFill>
          <a:ln>
            <a:solidFill>
              <a:srgbClr val="CC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PT" dirty="0">
                <a:solidFill>
                  <a:schemeClr val="tx1"/>
                </a:solidFill>
                <a:latin typeface="Arial Black" pitchFamily="34" charset="0"/>
              </a:rPr>
              <a:t>-al</a:t>
            </a:r>
            <a:endParaRPr lang="en-GB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16" name="Explosion 1 15"/>
          <p:cNvSpPr/>
          <p:nvPr/>
        </p:nvSpPr>
        <p:spPr>
          <a:xfrm>
            <a:off x="3348038" y="2781300"/>
            <a:ext cx="1871662" cy="755650"/>
          </a:xfrm>
          <a:prstGeom prst="irregularSeal1">
            <a:avLst/>
          </a:prstGeom>
          <a:solidFill>
            <a:srgbClr val="FFCCFF"/>
          </a:solidFill>
          <a:ln>
            <a:solidFill>
              <a:srgbClr val="CC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PT" dirty="0">
                <a:solidFill>
                  <a:schemeClr val="tx1"/>
                </a:solidFill>
                <a:latin typeface="Arial Black" pitchFamily="34" charset="0"/>
              </a:rPr>
              <a:t>-ation</a:t>
            </a:r>
            <a:endParaRPr lang="en-GB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19" name="Explosion 1 18"/>
          <p:cNvSpPr/>
          <p:nvPr/>
        </p:nvSpPr>
        <p:spPr>
          <a:xfrm>
            <a:off x="6372225" y="2655888"/>
            <a:ext cx="1871663" cy="755650"/>
          </a:xfrm>
          <a:prstGeom prst="irregularSeal1">
            <a:avLst/>
          </a:prstGeom>
          <a:solidFill>
            <a:srgbClr val="FFCCFF"/>
          </a:solidFill>
          <a:ln>
            <a:solidFill>
              <a:srgbClr val="CC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PT" dirty="0">
                <a:solidFill>
                  <a:schemeClr val="tx1"/>
                </a:solidFill>
                <a:latin typeface="Arial Black" pitchFamily="34" charset="0"/>
              </a:rPr>
              <a:t>-ment</a:t>
            </a:r>
            <a:endParaRPr lang="en-GB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25" name="Explosion 1 24"/>
          <p:cNvSpPr/>
          <p:nvPr/>
        </p:nvSpPr>
        <p:spPr>
          <a:xfrm>
            <a:off x="576263" y="5011738"/>
            <a:ext cx="1439862" cy="755650"/>
          </a:xfrm>
          <a:prstGeom prst="irregularSeal1">
            <a:avLst/>
          </a:prstGeom>
          <a:solidFill>
            <a:srgbClr val="FFCCFF"/>
          </a:solidFill>
          <a:ln>
            <a:solidFill>
              <a:srgbClr val="CC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PT" dirty="0">
                <a:solidFill>
                  <a:schemeClr val="tx1"/>
                </a:solidFill>
                <a:latin typeface="Arial Black" pitchFamily="34" charset="0"/>
              </a:rPr>
              <a:t>-er</a:t>
            </a:r>
            <a:endParaRPr lang="en-GB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36" name="Explosion 1 35"/>
          <p:cNvSpPr/>
          <p:nvPr/>
        </p:nvSpPr>
        <p:spPr>
          <a:xfrm>
            <a:off x="6732588" y="4833938"/>
            <a:ext cx="1871662" cy="755650"/>
          </a:xfrm>
          <a:prstGeom prst="irregularSeal1">
            <a:avLst/>
          </a:prstGeom>
          <a:solidFill>
            <a:srgbClr val="FFCCFF"/>
          </a:solidFill>
          <a:ln>
            <a:solidFill>
              <a:srgbClr val="CC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PT" dirty="0">
                <a:solidFill>
                  <a:schemeClr val="tx1"/>
                </a:solidFill>
                <a:latin typeface="Arial Black" pitchFamily="34" charset="0"/>
              </a:rPr>
              <a:t>-age</a:t>
            </a:r>
            <a:endParaRPr lang="en-GB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38" name="Explosion 1 37"/>
          <p:cNvSpPr/>
          <p:nvPr/>
        </p:nvSpPr>
        <p:spPr>
          <a:xfrm>
            <a:off x="3348038" y="4365625"/>
            <a:ext cx="1871662" cy="1222375"/>
          </a:xfrm>
          <a:prstGeom prst="irregularSeal1">
            <a:avLst/>
          </a:prstGeom>
          <a:solidFill>
            <a:srgbClr val="FFCCFF"/>
          </a:solidFill>
          <a:ln>
            <a:solidFill>
              <a:srgbClr val="CC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PT" dirty="0">
                <a:solidFill>
                  <a:schemeClr val="tx1"/>
                </a:solidFill>
                <a:latin typeface="Arial Black" pitchFamily="34" charset="0"/>
              </a:rPr>
              <a:t>-ance/ -ence</a:t>
            </a:r>
            <a:endParaRPr lang="en-GB" dirty="0">
              <a:solidFill>
                <a:schemeClr val="tx1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 tmFilter="0,0; .5, 1; 1, 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 tmFilter="0,0; .5, 1; 1, 1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 tmFilter="0,0; .5, 1; 1, 1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 tmFilter="0,0; .5, 1; 1, 1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500" tmFilter="0,0; .5, 1; 1, 1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0" grpId="0" animBg="1"/>
      <p:bldP spid="18" grpId="0" animBg="1"/>
      <p:bldP spid="21" grpId="0" animBg="1"/>
      <p:bldP spid="27" grpId="0" animBg="1"/>
      <p:bldP spid="37" grpId="0" animBg="1"/>
      <p:bldP spid="39" grpId="0" animBg="1"/>
      <p:bldP spid="119" grpId="0" animBg="1"/>
      <p:bldP spid="6" grpId="0" animBg="1"/>
      <p:bldP spid="16" grpId="0" animBg="1"/>
      <p:bldP spid="19" grpId="0" animBg="1"/>
      <p:bldP spid="25" grpId="0" animBg="1"/>
      <p:bldP spid="36" grpId="0" animBg="1"/>
      <p:bldP spid="3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1"/>
          <p:cNvSpPr txBox="1">
            <a:spLocks noChangeArrowheads="1"/>
          </p:cNvSpPr>
          <p:nvPr/>
        </p:nvSpPr>
        <p:spPr bwMode="auto">
          <a:xfrm>
            <a:off x="323850" y="2781300"/>
            <a:ext cx="2592388" cy="738188"/>
          </a:xfrm>
          <a:prstGeom prst="rect">
            <a:avLst/>
          </a:prstGeom>
          <a:noFill/>
          <a:ln w="28575">
            <a:solidFill>
              <a:srgbClr val="CC0099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 algn="just">
              <a:buFont typeface="Wingdings" pitchFamily="2" charset="2"/>
              <a:buChar char="µ"/>
            </a:pPr>
            <a:r>
              <a:rPr lang="en-GB" sz="1400">
                <a:latin typeface="Verdana" pitchFamily="34" charset="0"/>
              </a:rPr>
              <a:t>national - national</a:t>
            </a:r>
            <a:r>
              <a:rPr lang="en-GB" sz="1400" b="1">
                <a:solidFill>
                  <a:srgbClr val="C00000"/>
                </a:solidFill>
                <a:latin typeface="Verdana" pitchFamily="34" charset="0"/>
              </a:rPr>
              <a:t>ity</a:t>
            </a:r>
            <a:r>
              <a:rPr lang="en-GB" sz="1400">
                <a:latin typeface="Verdana" pitchFamily="34" charset="0"/>
              </a:rPr>
              <a:t>;</a:t>
            </a:r>
          </a:p>
          <a:p>
            <a:pPr marL="285750" indent="-285750" algn="just">
              <a:buFont typeface="Wingdings" pitchFamily="2" charset="2"/>
              <a:buChar char="µ"/>
            </a:pPr>
            <a:r>
              <a:rPr lang="en-GB" sz="1400">
                <a:latin typeface="Verdana" pitchFamily="34" charset="0"/>
              </a:rPr>
              <a:t>feminine - feminin</a:t>
            </a:r>
            <a:r>
              <a:rPr lang="en-GB" sz="1400" b="1">
                <a:solidFill>
                  <a:srgbClr val="C00000"/>
                </a:solidFill>
                <a:latin typeface="Verdana" pitchFamily="34" charset="0"/>
              </a:rPr>
              <a:t>ity</a:t>
            </a:r>
            <a:r>
              <a:rPr lang="en-GB" sz="1400">
                <a:latin typeface="Verdana" pitchFamily="34" charset="0"/>
              </a:rPr>
              <a:t>;</a:t>
            </a:r>
          </a:p>
          <a:p>
            <a:pPr marL="285750" indent="-285750" algn="just">
              <a:buFont typeface="Wingdings" pitchFamily="2" charset="2"/>
              <a:buChar char="µ"/>
            </a:pPr>
            <a:r>
              <a:rPr lang="en-GB" sz="1400">
                <a:latin typeface="Verdana" pitchFamily="34" charset="0"/>
              </a:rPr>
              <a:t>curious - curios</a:t>
            </a:r>
            <a:r>
              <a:rPr lang="en-GB" sz="1400" b="1">
                <a:solidFill>
                  <a:srgbClr val="C00000"/>
                </a:solidFill>
                <a:latin typeface="Verdana" pitchFamily="34" charset="0"/>
              </a:rPr>
              <a:t>ity</a:t>
            </a:r>
            <a:r>
              <a:rPr lang="en-GB" sz="1400">
                <a:latin typeface="Verdana" pitchFamily="34" charset="0"/>
              </a:rPr>
              <a:t>...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261938" y="1125538"/>
            <a:ext cx="3733800" cy="584200"/>
          </a:xfrm>
          <a:prstGeom prst="rect">
            <a:avLst/>
          </a:prstGeom>
          <a:solidFill>
            <a:srgbClr val="FFCCFF"/>
          </a:solidFill>
          <a:ln w="28575">
            <a:solidFill>
              <a:srgbClr val="CC0099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sz="3200">
                <a:latin typeface="Arial Black" pitchFamily="34" charset="0"/>
                <a:sym typeface="Wingdings" pitchFamily="2" charset="2"/>
              </a:rPr>
              <a:t>Noun formation</a:t>
            </a:r>
            <a:endParaRPr lang="en-GB" sz="3200">
              <a:latin typeface="Arial Black" pitchFamily="34" charset="0"/>
            </a:endParaRPr>
          </a:p>
        </p:txBody>
      </p:sp>
      <p:sp>
        <p:nvSpPr>
          <p:cNvPr id="6" name="Explosion 1 5"/>
          <p:cNvSpPr/>
          <p:nvPr/>
        </p:nvSpPr>
        <p:spPr>
          <a:xfrm>
            <a:off x="684213" y="2054225"/>
            <a:ext cx="1439862" cy="755650"/>
          </a:xfrm>
          <a:prstGeom prst="irregularSeal1">
            <a:avLst/>
          </a:prstGeom>
          <a:solidFill>
            <a:srgbClr val="FFCCFF"/>
          </a:solidFill>
          <a:ln>
            <a:solidFill>
              <a:srgbClr val="CC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PT" dirty="0">
                <a:solidFill>
                  <a:schemeClr val="tx1"/>
                </a:solidFill>
                <a:latin typeface="Arial Black" pitchFamily="34" charset="0"/>
              </a:rPr>
              <a:t>-ity</a:t>
            </a:r>
            <a:endParaRPr lang="en-GB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12" name="TextBox 1"/>
          <p:cNvSpPr txBox="1">
            <a:spLocks noChangeArrowheads="1"/>
          </p:cNvSpPr>
          <p:nvPr/>
        </p:nvSpPr>
        <p:spPr bwMode="auto">
          <a:xfrm>
            <a:off x="3281363" y="2530475"/>
            <a:ext cx="2171700" cy="738188"/>
          </a:xfrm>
          <a:prstGeom prst="rect">
            <a:avLst/>
          </a:prstGeom>
          <a:noFill/>
          <a:ln w="28575">
            <a:solidFill>
              <a:srgbClr val="CC0099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 algn="just">
              <a:buFont typeface="Wingdings" pitchFamily="2" charset="2"/>
              <a:buChar char="µ"/>
            </a:pPr>
            <a:r>
              <a:rPr lang="en-GB" sz="1400">
                <a:latin typeface="Verdana" pitchFamily="34" charset="0"/>
              </a:rPr>
              <a:t>king - king</a:t>
            </a:r>
            <a:r>
              <a:rPr lang="en-GB" sz="1400" b="1">
                <a:solidFill>
                  <a:srgbClr val="C00000"/>
                </a:solidFill>
                <a:latin typeface="Verdana" pitchFamily="34" charset="0"/>
              </a:rPr>
              <a:t>dom</a:t>
            </a:r>
            <a:r>
              <a:rPr lang="en-GB" sz="1400">
                <a:latin typeface="Verdana" pitchFamily="34" charset="0"/>
              </a:rPr>
              <a:t>;</a:t>
            </a:r>
          </a:p>
          <a:p>
            <a:pPr marL="285750" indent="-285750" algn="just">
              <a:buFont typeface="Wingdings" pitchFamily="2" charset="2"/>
              <a:buChar char="µ"/>
            </a:pPr>
            <a:r>
              <a:rPr lang="en-GB" sz="1400">
                <a:latin typeface="Verdana" pitchFamily="34" charset="0"/>
              </a:rPr>
              <a:t>free - free</a:t>
            </a:r>
            <a:r>
              <a:rPr lang="en-GB" sz="1400" b="1">
                <a:solidFill>
                  <a:srgbClr val="C00000"/>
                </a:solidFill>
                <a:latin typeface="Verdana" pitchFamily="34" charset="0"/>
              </a:rPr>
              <a:t>dom</a:t>
            </a:r>
            <a:r>
              <a:rPr lang="en-GB" sz="1400">
                <a:latin typeface="Verdana" pitchFamily="34" charset="0"/>
              </a:rPr>
              <a:t>;</a:t>
            </a:r>
          </a:p>
          <a:p>
            <a:pPr marL="285750" indent="-285750" algn="just">
              <a:buFont typeface="Wingdings" pitchFamily="2" charset="2"/>
              <a:buChar char="µ"/>
            </a:pPr>
            <a:r>
              <a:rPr lang="en-GB" sz="1400">
                <a:latin typeface="Verdana" pitchFamily="34" charset="0"/>
              </a:rPr>
              <a:t>wise - wis</a:t>
            </a:r>
            <a:r>
              <a:rPr lang="en-GB" sz="1400" b="1">
                <a:solidFill>
                  <a:srgbClr val="C00000"/>
                </a:solidFill>
                <a:latin typeface="Verdana" pitchFamily="34" charset="0"/>
              </a:rPr>
              <a:t>dom</a:t>
            </a:r>
            <a:r>
              <a:rPr lang="en-GB" sz="1400">
                <a:latin typeface="Verdana" pitchFamily="34" charset="0"/>
              </a:rPr>
              <a:t>...</a:t>
            </a:r>
          </a:p>
        </p:txBody>
      </p:sp>
      <p:sp>
        <p:nvSpPr>
          <p:cNvPr id="13" name="Explosion 1 12"/>
          <p:cNvSpPr/>
          <p:nvPr/>
        </p:nvSpPr>
        <p:spPr>
          <a:xfrm>
            <a:off x="7296150" y="1858963"/>
            <a:ext cx="1668463" cy="755650"/>
          </a:xfrm>
          <a:prstGeom prst="irregularSeal1">
            <a:avLst/>
          </a:prstGeom>
          <a:solidFill>
            <a:srgbClr val="FFCCFF"/>
          </a:solidFill>
          <a:ln>
            <a:solidFill>
              <a:srgbClr val="CC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PT" dirty="0">
                <a:solidFill>
                  <a:schemeClr val="tx1"/>
                </a:solidFill>
                <a:latin typeface="Arial Black" pitchFamily="34" charset="0"/>
              </a:rPr>
              <a:t>-hood</a:t>
            </a:r>
            <a:endParaRPr lang="en-GB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14" name="TextBox 1"/>
          <p:cNvSpPr txBox="1">
            <a:spLocks noChangeArrowheads="1"/>
          </p:cNvSpPr>
          <p:nvPr/>
        </p:nvSpPr>
        <p:spPr bwMode="auto">
          <a:xfrm>
            <a:off x="407988" y="4371975"/>
            <a:ext cx="2363787" cy="738188"/>
          </a:xfrm>
          <a:prstGeom prst="rect">
            <a:avLst/>
          </a:prstGeom>
          <a:noFill/>
          <a:ln w="28575">
            <a:solidFill>
              <a:srgbClr val="CC0099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 algn="just">
              <a:buFont typeface="Wingdings" pitchFamily="2" charset="2"/>
              <a:buChar char="µ"/>
            </a:pPr>
            <a:r>
              <a:rPr lang="pt-PT" sz="1400">
                <a:latin typeface="Verdana" pitchFamily="34" charset="0"/>
              </a:rPr>
              <a:t>dark - dark</a:t>
            </a:r>
            <a:r>
              <a:rPr lang="pt-PT" sz="1400" b="1">
                <a:solidFill>
                  <a:srgbClr val="C00000"/>
                </a:solidFill>
                <a:latin typeface="Verdana" pitchFamily="34" charset="0"/>
              </a:rPr>
              <a:t>ness</a:t>
            </a:r>
            <a:r>
              <a:rPr lang="pt-PT" sz="1400">
                <a:latin typeface="Verdana" pitchFamily="34" charset="0"/>
              </a:rPr>
              <a:t>;</a:t>
            </a:r>
          </a:p>
          <a:p>
            <a:pPr marL="285750" indent="-285750" algn="just">
              <a:buFont typeface="Wingdings" pitchFamily="2" charset="2"/>
              <a:buChar char="µ"/>
            </a:pPr>
            <a:r>
              <a:rPr lang="pt-PT" sz="1400">
                <a:latin typeface="Verdana" pitchFamily="34" charset="0"/>
              </a:rPr>
              <a:t>fit - fit</a:t>
            </a:r>
            <a:r>
              <a:rPr lang="pt-PT" sz="1400" b="1">
                <a:solidFill>
                  <a:srgbClr val="C00000"/>
                </a:solidFill>
                <a:latin typeface="Verdana" pitchFamily="34" charset="0"/>
              </a:rPr>
              <a:t>ness</a:t>
            </a:r>
            <a:r>
              <a:rPr lang="pt-PT" sz="1400">
                <a:latin typeface="Verdana" pitchFamily="34" charset="0"/>
              </a:rPr>
              <a:t>;</a:t>
            </a:r>
          </a:p>
          <a:p>
            <a:pPr marL="285750" indent="-285750" algn="just">
              <a:buFont typeface="Wingdings" pitchFamily="2" charset="2"/>
              <a:buChar char="µ"/>
            </a:pPr>
            <a:r>
              <a:rPr lang="pt-PT" sz="1400">
                <a:latin typeface="Verdana" pitchFamily="34" charset="0"/>
              </a:rPr>
              <a:t>weak - weak</a:t>
            </a:r>
            <a:r>
              <a:rPr lang="pt-PT" sz="1400" b="1">
                <a:solidFill>
                  <a:srgbClr val="C00000"/>
                </a:solidFill>
                <a:latin typeface="Verdana" pitchFamily="34" charset="0"/>
              </a:rPr>
              <a:t>ness</a:t>
            </a:r>
            <a:r>
              <a:rPr lang="pt-PT" sz="1400">
                <a:latin typeface="Verdana" pitchFamily="34" charset="0"/>
              </a:rPr>
              <a:t>...</a:t>
            </a:r>
          </a:p>
        </p:txBody>
      </p:sp>
      <p:sp>
        <p:nvSpPr>
          <p:cNvPr id="15" name="Explosion 1 14"/>
          <p:cNvSpPr/>
          <p:nvPr/>
        </p:nvSpPr>
        <p:spPr>
          <a:xfrm>
            <a:off x="611188" y="3644900"/>
            <a:ext cx="1547812" cy="755650"/>
          </a:xfrm>
          <a:prstGeom prst="irregularSeal1">
            <a:avLst/>
          </a:prstGeom>
          <a:solidFill>
            <a:srgbClr val="FFCCFF"/>
          </a:solidFill>
          <a:ln>
            <a:solidFill>
              <a:srgbClr val="CC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PT" dirty="0">
                <a:solidFill>
                  <a:schemeClr val="tx1"/>
                </a:solidFill>
                <a:latin typeface="Arial Black" pitchFamily="34" charset="0"/>
              </a:rPr>
              <a:t>-ness</a:t>
            </a:r>
            <a:endParaRPr lang="en-GB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16" name="TextBox 1"/>
          <p:cNvSpPr txBox="1">
            <a:spLocks noChangeArrowheads="1"/>
          </p:cNvSpPr>
          <p:nvPr/>
        </p:nvSpPr>
        <p:spPr bwMode="auto">
          <a:xfrm>
            <a:off x="5867400" y="2584450"/>
            <a:ext cx="3138488" cy="739775"/>
          </a:xfrm>
          <a:prstGeom prst="rect">
            <a:avLst/>
          </a:prstGeom>
          <a:noFill/>
          <a:ln w="28575">
            <a:solidFill>
              <a:srgbClr val="CC0099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 algn="just">
              <a:buFont typeface="Wingdings" pitchFamily="2" charset="2"/>
              <a:buChar char="µ"/>
            </a:pPr>
            <a:r>
              <a:rPr lang="pt-PT" sz="1400">
                <a:latin typeface="Verdana" pitchFamily="34" charset="0"/>
              </a:rPr>
              <a:t>neighbour  - neighbour</a:t>
            </a:r>
            <a:r>
              <a:rPr lang="pt-PT" sz="1400" b="1">
                <a:solidFill>
                  <a:srgbClr val="C00000"/>
                </a:solidFill>
                <a:latin typeface="Verdana" pitchFamily="34" charset="0"/>
              </a:rPr>
              <a:t>hood</a:t>
            </a:r>
            <a:r>
              <a:rPr lang="pt-PT" sz="1400">
                <a:latin typeface="Verdana" pitchFamily="34" charset="0"/>
              </a:rPr>
              <a:t>;</a:t>
            </a:r>
          </a:p>
          <a:p>
            <a:pPr marL="285750" indent="-285750" algn="just">
              <a:buFont typeface="Wingdings" pitchFamily="2" charset="2"/>
              <a:buChar char="µ"/>
            </a:pPr>
            <a:r>
              <a:rPr lang="pt-PT" sz="1400">
                <a:latin typeface="Verdana" pitchFamily="34" charset="0"/>
              </a:rPr>
              <a:t>man - man</a:t>
            </a:r>
            <a:r>
              <a:rPr lang="pt-PT" sz="1400" b="1">
                <a:solidFill>
                  <a:srgbClr val="C00000"/>
                </a:solidFill>
                <a:latin typeface="Verdana" pitchFamily="34" charset="0"/>
              </a:rPr>
              <a:t>hood</a:t>
            </a:r>
            <a:r>
              <a:rPr lang="pt-PT" sz="1400">
                <a:latin typeface="Verdana" pitchFamily="34" charset="0"/>
              </a:rPr>
              <a:t>;</a:t>
            </a:r>
          </a:p>
          <a:p>
            <a:pPr marL="285750" indent="-285750" algn="just">
              <a:buFont typeface="Wingdings" pitchFamily="2" charset="2"/>
              <a:buChar char="µ"/>
            </a:pPr>
            <a:r>
              <a:rPr lang="pt-PT" sz="1400">
                <a:latin typeface="Verdana" pitchFamily="34" charset="0"/>
              </a:rPr>
              <a:t>parent - parent</a:t>
            </a:r>
            <a:r>
              <a:rPr lang="pt-PT" sz="1400" b="1">
                <a:solidFill>
                  <a:srgbClr val="C00000"/>
                </a:solidFill>
                <a:latin typeface="Verdana" pitchFamily="34" charset="0"/>
              </a:rPr>
              <a:t>hood</a:t>
            </a:r>
            <a:r>
              <a:rPr lang="pt-PT" sz="1400">
                <a:latin typeface="Verdana" pitchFamily="34" charset="0"/>
              </a:rPr>
              <a:t>...</a:t>
            </a:r>
          </a:p>
        </p:txBody>
      </p:sp>
      <p:sp>
        <p:nvSpPr>
          <p:cNvPr id="17" name="Explosion 1 16"/>
          <p:cNvSpPr/>
          <p:nvPr/>
        </p:nvSpPr>
        <p:spPr>
          <a:xfrm>
            <a:off x="3563938" y="1844675"/>
            <a:ext cx="1439862" cy="755650"/>
          </a:xfrm>
          <a:prstGeom prst="irregularSeal1">
            <a:avLst/>
          </a:prstGeom>
          <a:solidFill>
            <a:srgbClr val="FFCCFF"/>
          </a:solidFill>
          <a:ln>
            <a:solidFill>
              <a:srgbClr val="CC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PT" dirty="0">
                <a:solidFill>
                  <a:schemeClr val="tx1"/>
                </a:solidFill>
                <a:latin typeface="Arial Black" pitchFamily="34" charset="0"/>
              </a:rPr>
              <a:t>-dom</a:t>
            </a:r>
            <a:endParaRPr lang="en-GB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21" name="TextBox 1"/>
          <p:cNvSpPr txBox="1">
            <a:spLocks noChangeArrowheads="1"/>
          </p:cNvSpPr>
          <p:nvPr/>
        </p:nvSpPr>
        <p:spPr bwMode="auto">
          <a:xfrm>
            <a:off x="2987675" y="4240213"/>
            <a:ext cx="3036888" cy="738187"/>
          </a:xfrm>
          <a:prstGeom prst="rect">
            <a:avLst/>
          </a:prstGeom>
          <a:noFill/>
          <a:ln w="28575">
            <a:solidFill>
              <a:srgbClr val="CC0099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 algn="just">
              <a:buFont typeface="Wingdings" pitchFamily="2" charset="2"/>
              <a:buChar char="µ"/>
            </a:pPr>
            <a:r>
              <a:rPr lang="en-GB" sz="1400">
                <a:latin typeface="Verdana" pitchFamily="34" charset="0"/>
              </a:rPr>
              <a:t>relation - relation</a:t>
            </a:r>
            <a:r>
              <a:rPr lang="en-GB" sz="1400" b="1">
                <a:solidFill>
                  <a:srgbClr val="C00000"/>
                </a:solidFill>
                <a:latin typeface="Verdana" pitchFamily="34" charset="0"/>
              </a:rPr>
              <a:t>ship</a:t>
            </a:r>
            <a:r>
              <a:rPr lang="en-GB" sz="1400">
                <a:latin typeface="Verdana" pitchFamily="34" charset="0"/>
              </a:rPr>
              <a:t>;</a:t>
            </a:r>
          </a:p>
          <a:p>
            <a:pPr marL="285750" indent="-285750" algn="just">
              <a:buFont typeface="Wingdings" pitchFamily="2" charset="2"/>
              <a:buChar char="µ"/>
            </a:pPr>
            <a:r>
              <a:rPr lang="en-GB" sz="1400">
                <a:latin typeface="Verdana" pitchFamily="34" charset="0"/>
              </a:rPr>
              <a:t>friend - friend</a:t>
            </a:r>
            <a:r>
              <a:rPr lang="en-GB" sz="1400" b="1">
                <a:solidFill>
                  <a:srgbClr val="C00000"/>
                </a:solidFill>
                <a:latin typeface="Verdana" pitchFamily="34" charset="0"/>
              </a:rPr>
              <a:t>ship</a:t>
            </a:r>
            <a:r>
              <a:rPr lang="en-GB" sz="1400">
                <a:latin typeface="Verdana" pitchFamily="34" charset="0"/>
              </a:rPr>
              <a:t>;</a:t>
            </a:r>
          </a:p>
          <a:p>
            <a:pPr marL="285750" indent="-285750" algn="just">
              <a:buFont typeface="Wingdings" pitchFamily="2" charset="2"/>
              <a:buChar char="µ"/>
            </a:pPr>
            <a:r>
              <a:rPr lang="en-GB" sz="1400">
                <a:latin typeface="Verdana" pitchFamily="34" charset="0"/>
              </a:rPr>
              <a:t>champion - champion</a:t>
            </a:r>
            <a:r>
              <a:rPr lang="en-GB" sz="1400" b="1">
                <a:solidFill>
                  <a:srgbClr val="C00000"/>
                </a:solidFill>
                <a:latin typeface="Verdana" pitchFamily="34" charset="0"/>
              </a:rPr>
              <a:t>ship</a:t>
            </a:r>
            <a:r>
              <a:rPr lang="en-GB" sz="1400">
                <a:latin typeface="Verdana" pitchFamily="34" charset="0"/>
              </a:rPr>
              <a:t>...</a:t>
            </a:r>
          </a:p>
        </p:txBody>
      </p:sp>
      <p:sp>
        <p:nvSpPr>
          <p:cNvPr id="22" name="Explosion 1 21"/>
          <p:cNvSpPr/>
          <p:nvPr/>
        </p:nvSpPr>
        <p:spPr>
          <a:xfrm>
            <a:off x="3762375" y="3556000"/>
            <a:ext cx="1441450" cy="755650"/>
          </a:xfrm>
          <a:prstGeom prst="irregularSeal1">
            <a:avLst/>
          </a:prstGeom>
          <a:solidFill>
            <a:srgbClr val="FFCCFF"/>
          </a:solidFill>
          <a:ln>
            <a:solidFill>
              <a:srgbClr val="CC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PT" dirty="0">
                <a:solidFill>
                  <a:schemeClr val="tx1"/>
                </a:solidFill>
                <a:latin typeface="Arial Black" pitchFamily="34" charset="0"/>
              </a:rPr>
              <a:t>-ship</a:t>
            </a:r>
            <a:endParaRPr lang="en-GB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23" name="TextBox 1"/>
          <p:cNvSpPr txBox="1">
            <a:spLocks noChangeArrowheads="1"/>
          </p:cNvSpPr>
          <p:nvPr/>
        </p:nvSpPr>
        <p:spPr bwMode="auto">
          <a:xfrm>
            <a:off x="3119438" y="5805488"/>
            <a:ext cx="2173287" cy="738187"/>
          </a:xfrm>
          <a:prstGeom prst="rect">
            <a:avLst/>
          </a:prstGeom>
          <a:noFill/>
          <a:ln w="28575">
            <a:solidFill>
              <a:srgbClr val="CC0099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 algn="just">
              <a:buFont typeface="Wingdings" pitchFamily="2" charset="2"/>
              <a:buChar char="µ"/>
            </a:pPr>
            <a:r>
              <a:rPr lang="en-GB" sz="1400">
                <a:latin typeface="Verdana" pitchFamily="34" charset="0"/>
              </a:rPr>
              <a:t>novel – novel</a:t>
            </a:r>
            <a:r>
              <a:rPr lang="en-GB" sz="1400" b="1">
                <a:solidFill>
                  <a:srgbClr val="C00000"/>
                </a:solidFill>
                <a:latin typeface="Verdana" pitchFamily="34" charset="0"/>
              </a:rPr>
              <a:t>ist</a:t>
            </a:r>
            <a:r>
              <a:rPr lang="en-GB" sz="1400">
                <a:latin typeface="Verdana" pitchFamily="34" charset="0"/>
              </a:rPr>
              <a:t>;</a:t>
            </a:r>
          </a:p>
          <a:p>
            <a:pPr marL="285750" indent="-285750" algn="just">
              <a:buFont typeface="Wingdings" pitchFamily="2" charset="2"/>
              <a:buChar char="µ"/>
            </a:pPr>
            <a:r>
              <a:rPr lang="en-GB" sz="1400">
                <a:latin typeface="Verdana" pitchFamily="34" charset="0"/>
              </a:rPr>
              <a:t>art - art</a:t>
            </a:r>
            <a:r>
              <a:rPr lang="en-GB" sz="1400" b="1">
                <a:solidFill>
                  <a:srgbClr val="C00000"/>
                </a:solidFill>
                <a:latin typeface="Verdana" pitchFamily="34" charset="0"/>
              </a:rPr>
              <a:t>ist</a:t>
            </a:r>
            <a:r>
              <a:rPr lang="en-GB" sz="1400">
                <a:latin typeface="Verdana" pitchFamily="34" charset="0"/>
              </a:rPr>
              <a:t>;</a:t>
            </a:r>
          </a:p>
          <a:p>
            <a:pPr marL="285750" indent="-285750" algn="just">
              <a:buFont typeface="Wingdings" pitchFamily="2" charset="2"/>
              <a:buChar char="µ"/>
            </a:pPr>
            <a:r>
              <a:rPr lang="en-GB" sz="1400">
                <a:latin typeface="Verdana" pitchFamily="34" charset="0"/>
              </a:rPr>
              <a:t>piano - pian</a:t>
            </a:r>
            <a:r>
              <a:rPr lang="en-GB" sz="1400" b="1">
                <a:solidFill>
                  <a:srgbClr val="C00000"/>
                </a:solidFill>
                <a:latin typeface="Verdana" pitchFamily="34" charset="0"/>
              </a:rPr>
              <a:t>ist</a:t>
            </a:r>
            <a:r>
              <a:rPr lang="en-GB" sz="1400">
                <a:latin typeface="Verdana" pitchFamily="34" charset="0"/>
              </a:rPr>
              <a:t>...</a:t>
            </a:r>
          </a:p>
        </p:txBody>
      </p:sp>
      <p:sp>
        <p:nvSpPr>
          <p:cNvPr id="24" name="Explosion 1 23"/>
          <p:cNvSpPr/>
          <p:nvPr/>
        </p:nvSpPr>
        <p:spPr>
          <a:xfrm>
            <a:off x="3403600" y="5119688"/>
            <a:ext cx="1439863" cy="757237"/>
          </a:xfrm>
          <a:prstGeom prst="irregularSeal1">
            <a:avLst/>
          </a:prstGeom>
          <a:solidFill>
            <a:srgbClr val="FFCCFF"/>
          </a:solidFill>
          <a:ln>
            <a:solidFill>
              <a:srgbClr val="CC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PT" dirty="0">
                <a:solidFill>
                  <a:schemeClr val="tx1"/>
                </a:solidFill>
                <a:latin typeface="Arial Black" pitchFamily="34" charset="0"/>
              </a:rPr>
              <a:t>-ist</a:t>
            </a:r>
            <a:endParaRPr lang="en-GB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25" name="TextBox 1"/>
          <p:cNvSpPr txBox="1">
            <a:spLocks noChangeArrowheads="1"/>
          </p:cNvSpPr>
          <p:nvPr/>
        </p:nvSpPr>
        <p:spPr bwMode="auto">
          <a:xfrm>
            <a:off x="6748463" y="4240213"/>
            <a:ext cx="2257425" cy="738187"/>
          </a:xfrm>
          <a:prstGeom prst="rect">
            <a:avLst/>
          </a:prstGeom>
          <a:noFill/>
          <a:ln w="28575">
            <a:solidFill>
              <a:srgbClr val="CC0099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 algn="just">
              <a:buFont typeface="Wingdings" pitchFamily="2" charset="2"/>
              <a:buChar char="µ"/>
            </a:pPr>
            <a:r>
              <a:rPr lang="en-GB" sz="1400">
                <a:latin typeface="Verdana" pitchFamily="34" charset="0"/>
              </a:rPr>
              <a:t>actor – actr</a:t>
            </a:r>
            <a:r>
              <a:rPr lang="en-GB" sz="1400" b="1">
                <a:solidFill>
                  <a:srgbClr val="C00000"/>
                </a:solidFill>
                <a:latin typeface="Verdana" pitchFamily="34" charset="0"/>
              </a:rPr>
              <a:t>ess</a:t>
            </a:r>
            <a:r>
              <a:rPr lang="en-GB" sz="1400">
                <a:latin typeface="Verdana" pitchFamily="34" charset="0"/>
              </a:rPr>
              <a:t>;</a:t>
            </a:r>
          </a:p>
          <a:p>
            <a:pPr marL="285750" indent="-285750" algn="just">
              <a:buFont typeface="Wingdings" pitchFamily="2" charset="2"/>
              <a:buChar char="µ"/>
            </a:pPr>
            <a:r>
              <a:rPr lang="en-GB" sz="1400">
                <a:latin typeface="Verdana" pitchFamily="34" charset="0"/>
              </a:rPr>
              <a:t>prince - princ</a:t>
            </a:r>
            <a:r>
              <a:rPr lang="en-GB" sz="1400" b="1">
                <a:solidFill>
                  <a:srgbClr val="C00000"/>
                </a:solidFill>
                <a:latin typeface="Verdana" pitchFamily="34" charset="0"/>
              </a:rPr>
              <a:t>ess</a:t>
            </a:r>
            <a:r>
              <a:rPr lang="en-GB" sz="1400">
                <a:latin typeface="Verdana" pitchFamily="34" charset="0"/>
              </a:rPr>
              <a:t>;</a:t>
            </a:r>
          </a:p>
          <a:p>
            <a:pPr marL="285750" indent="-285750" algn="just">
              <a:buFont typeface="Wingdings" pitchFamily="2" charset="2"/>
              <a:buChar char="µ"/>
            </a:pPr>
            <a:r>
              <a:rPr lang="en-GB" sz="1400">
                <a:latin typeface="Verdana" pitchFamily="34" charset="0"/>
              </a:rPr>
              <a:t>waiter - waitr</a:t>
            </a:r>
            <a:r>
              <a:rPr lang="en-GB" sz="1400" b="1">
                <a:solidFill>
                  <a:srgbClr val="C00000"/>
                </a:solidFill>
                <a:latin typeface="Verdana" pitchFamily="34" charset="0"/>
              </a:rPr>
              <a:t>ess</a:t>
            </a:r>
            <a:r>
              <a:rPr lang="en-GB" sz="1400">
                <a:latin typeface="Verdana" pitchFamily="34" charset="0"/>
              </a:rPr>
              <a:t>...</a:t>
            </a:r>
          </a:p>
        </p:txBody>
      </p:sp>
      <p:sp>
        <p:nvSpPr>
          <p:cNvPr id="26" name="Explosion 1 25"/>
          <p:cNvSpPr/>
          <p:nvPr/>
        </p:nvSpPr>
        <p:spPr>
          <a:xfrm>
            <a:off x="7031038" y="3556000"/>
            <a:ext cx="1439862" cy="755650"/>
          </a:xfrm>
          <a:prstGeom prst="irregularSeal1">
            <a:avLst/>
          </a:prstGeom>
          <a:solidFill>
            <a:srgbClr val="FFCCFF"/>
          </a:solidFill>
          <a:ln>
            <a:solidFill>
              <a:srgbClr val="CC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PT" dirty="0">
                <a:solidFill>
                  <a:schemeClr val="tx1"/>
                </a:solidFill>
                <a:latin typeface="Arial Black" pitchFamily="34" charset="0"/>
              </a:rPr>
              <a:t>- ess</a:t>
            </a:r>
            <a:endParaRPr lang="en-GB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27" name="TextBox 1"/>
          <p:cNvSpPr txBox="1">
            <a:spLocks noChangeArrowheads="1"/>
          </p:cNvSpPr>
          <p:nvPr/>
        </p:nvSpPr>
        <p:spPr bwMode="auto">
          <a:xfrm>
            <a:off x="6307138" y="5805488"/>
            <a:ext cx="2163762" cy="738187"/>
          </a:xfrm>
          <a:prstGeom prst="rect">
            <a:avLst/>
          </a:prstGeom>
          <a:noFill/>
          <a:ln w="28575">
            <a:solidFill>
              <a:srgbClr val="CC0099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 algn="just">
              <a:buFont typeface="Wingdings" pitchFamily="2" charset="2"/>
              <a:buChar char="µ"/>
            </a:pPr>
            <a:r>
              <a:rPr lang="en-GB" sz="1400">
                <a:latin typeface="Verdana" pitchFamily="34" charset="0"/>
              </a:rPr>
              <a:t>true - tru</a:t>
            </a:r>
            <a:r>
              <a:rPr lang="en-GB" sz="1400" b="1">
                <a:solidFill>
                  <a:srgbClr val="C00000"/>
                </a:solidFill>
                <a:latin typeface="Verdana" pitchFamily="34" charset="0"/>
              </a:rPr>
              <a:t>th</a:t>
            </a:r>
            <a:r>
              <a:rPr lang="en-GB" sz="1400">
                <a:latin typeface="Verdana" pitchFamily="34" charset="0"/>
              </a:rPr>
              <a:t>;</a:t>
            </a:r>
          </a:p>
          <a:p>
            <a:pPr marL="285750" indent="-285750" algn="just">
              <a:buFont typeface="Wingdings" pitchFamily="2" charset="2"/>
              <a:buChar char="µ"/>
            </a:pPr>
            <a:r>
              <a:rPr lang="en-GB" sz="1400">
                <a:latin typeface="Verdana" pitchFamily="34" charset="0"/>
              </a:rPr>
              <a:t>grow- grow</a:t>
            </a:r>
            <a:r>
              <a:rPr lang="en-GB" sz="1400" b="1">
                <a:solidFill>
                  <a:srgbClr val="C00000"/>
                </a:solidFill>
                <a:latin typeface="Verdana" pitchFamily="34" charset="0"/>
              </a:rPr>
              <a:t>th</a:t>
            </a:r>
            <a:r>
              <a:rPr lang="en-GB" sz="1400">
                <a:latin typeface="Verdana" pitchFamily="34" charset="0"/>
              </a:rPr>
              <a:t>;</a:t>
            </a:r>
          </a:p>
          <a:p>
            <a:pPr marL="285750" indent="-285750" algn="just">
              <a:buFont typeface="Wingdings" pitchFamily="2" charset="2"/>
              <a:buChar char="µ"/>
            </a:pPr>
            <a:r>
              <a:rPr lang="en-GB" sz="1400">
                <a:latin typeface="Verdana" pitchFamily="34" charset="0"/>
              </a:rPr>
              <a:t>weigh – weigh</a:t>
            </a:r>
            <a:r>
              <a:rPr lang="en-GB" sz="1400" b="1">
                <a:solidFill>
                  <a:srgbClr val="C00000"/>
                </a:solidFill>
                <a:latin typeface="Verdana" pitchFamily="34" charset="0"/>
              </a:rPr>
              <a:t>t</a:t>
            </a:r>
            <a:r>
              <a:rPr lang="en-GB" sz="1400">
                <a:latin typeface="Verdana" pitchFamily="34" charset="0"/>
              </a:rPr>
              <a:t>...</a:t>
            </a:r>
          </a:p>
        </p:txBody>
      </p:sp>
      <p:sp>
        <p:nvSpPr>
          <p:cNvPr id="28" name="Explosion 1 27"/>
          <p:cNvSpPr/>
          <p:nvPr/>
        </p:nvSpPr>
        <p:spPr>
          <a:xfrm>
            <a:off x="6591300" y="5119688"/>
            <a:ext cx="1598613" cy="757237"/>
          </a:xfrm>
          <a:prstGeom prst="irregularSeal1">
            <a:avLst/>
          </a:prstGeom>
          <a:solidFill>
            <a:srgbClr val="FFCCFF"/>
          </a:solidFill>
          <a:ln>
            <a:solidFill>
              <a:srgbClr val="CC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PT" dirty="0">
                <a:solidFill>
                  <a:schemeClr val="tx1"/>
                </a:solidFill>
                <a:latin typeface="Arial Black" pitchFamily="34" charset="0"/>
              </a:rPr>
              <a:t>-th/ -t</a:t>
            </a:r>
            <a:endParaRPr lang="en-GB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29" name="TextBox 1"/>
          <p:cNvSpPr txBox="1">
            <a:spLocks noChangeArrowheads="1"/>
          </p:cNvSpPr>
          <p:nvPr/>
        </p:nvSpPr>
        <p:spPr bwMode="auto">
          <a:xfrm>
            <a:off x="300038" y="5876925"/>
            <a:ext cx="2255837" cy="738188"/>
          </a:xfrm>
          <a:prstGeom prst="rect">
            <a:avLst/>
          </a:prstGeom>
          <a:noFill/>
          <a:ln w="28575">
            <a:solidFill>
              <a:srgbClr val="CC0099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 algn="just">
              <a:buFont typeface="Wingdings" pitchFamily="2" charset="2"/>
              <a:buChar char="µ"/>
            </a:pPr>
            <a:r>
              <a:rPr lang="en-GB" sz="1400">
                <a:latin typeface="Verdana" pitchFamily="34" charset="0"/>
              </a:rPr>
              <a:t>study - stud</a:t>
            </a:r>
            <a:r>
              <a:rPr lang="en-GB" sz="1400" b="1">
                <a:solidFill>
                  <a:srgbClr val="C00000"/>
                </a:solidFill>
                <a:latin typeface="Verdana" pitchFamily="34" charset="0"/>
              </a:rPr>
              <a:t>ent</a:t>
            </a:r>
            <a:r>
              <a:rPr lang="en-GB" sz="1400">
                <a:latin typeface="Verdana" pitchFamily="34" charset="0"/>
              </a:rPr>
              <a:t>;</a:t>
            </a:r>
          </a:p>
          <a:p>
            <a:pPr marL="285750" indent="-285750" algn="just">
              <a:buFont typeface="Wingdings" pitchFamily="2" charset="2"/>
              <a:buChar char="µ"/>
            </a:pPr>
            <a:r>
              <a:rPr lang="en-GB" sz="1400">
                <a:latin typeface="Verdana" pitchFamily="34" charset="0"/>
              </a:rPr>
              <a:t>serve - serv</a:t>
            </a:r>
            <a:r>
              <a:rPr lang="en-GB" sz="1400" b="1">
                <a:solidFill>
                  <a:srgbClr val="C00000"/>
                </a:solidFill>
                <a:latin typeface="Verdana" pitchFamily="34" charset="0"/>
              </a:rPr>
              <a:t>ant</a:t>
            </a:r>
            <a:r>
              <a:rPr lang="en-GB" sz="1400">
                <a:latin typeface="Verdana" pitchFamily="34" charset="0"/>
              </a:rPr>
              <a:t>;</a:t>
            </a:r>
          </a:p>
          <a:p>
            <a:pPr marL="285750" indent="-285750" algn="just">
              <a:buFont typeface="Wingdings" pitchFamily="2" charset="2"/>
              <a:buChar char="µ"/>
            </a:pPr>
            <a:r>
              <a:rPr lang="en-GB" sz="1400">
                <a:latin typeface="Verdana" pitchFamily="34" charset="0"/>
              </a:rPr>
              <a:t>assist - assist</a:t>
            </a:r>
            <a:r>
              <a:rPr lang="en-GB" sz="1400" b="1">
                <a:solidFill>
                  <a:srgbClr val="C00000"/>
                </a:solidFill>
                <a:latin typeface="Verdana" pitchFamily="34" charset="0"/>
              </a:rPr>
              <a:t>ant</a:t>
            </a:r>
            <a:r>
              <a:rPr lang="en-GB" sz="1400">
                <a:latin typeface="Verdana" pitchFamily="34" charset="0"/>
              </a:rPr>
              <a:t>...</a:t>
            </a:r>
          </a:p>
        </p:txBody>
      </p:sp>
      <p:sp>
        <p:nvSpPr>
          <p:cNvPr id="30" name="Explosion 1 29"/>
          <p:cNvSpPr/>
          <p:nvPr/>
        </p:nvSpPr>
        <p:spPr>
          <a:xfrm>
            <a:off x="133350" y="5191125"/>
            <a:ext cx="2338388" cy="755650"/>
          </a:xfrm>
          <a:prstGeom prst="irregularSeal1">
            <a:avLst/>
          </a:prstGeom>
          <a:solidFill>
            <a:srgbClr val="FFCCFF"/>
          </a:solidFill>
          <a:ln>
            <a:solidFill>
              <a:srgbClr val="CC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PT" dirty="0">
                <a:solidFill>
                  <a:schemeClr val="tx1"/>
                </a:solidFill>
                <a:latin typeface="Arial Black" pitchFamily="34" charset="0"/>
              </a:rPr>
              <a:t>-ant/ ent</a:t>
            </a:r>
            <a:endParaRPr lang="en-GB" dirty="0">
              <a:solidFill>
                <a:schemeClr val="tx1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1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6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261938" y="1125538"/>
            <a:ext cx="4581525" cy="584200"/>
          </a:xfrm>
          <a:prstGeom prst="rect">
            <a:avLst/>
          </a:prstGeom>
          <a:solidFill>
            <a:srgbClr val="FFCCFF"/>
          </a:solidFill>
          <a:ln w="28575">
            <a:solidFill>
              <a:srgbClr val="CC0099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sz="3200">
                <a:latin typeface="Arial Black" pitchFamily="34" charset="0"/>
                <a:sym typeface="Wingdings" pitchFamily="2" charset="2"/>
              </a:rPr>
              <a:t>Adjective formation</a:t>
            </a:r>
            <a:endParaRPr lang="en-GB" sz="3200">
              <a:latin typeface="Arial Black" pitchFamily="34" charset="0"/>
            </a:endParaRPr>
          </a:p>
        </p:txBody>
      </p:sp>
      <p:sp>
        <p:nvSpPr>
          <p:cNvPr id="12" name="TextBox 1"/>
          <p:cNvSpPr txBox="1">
            <a:spLocks noChangeArrowheads="1"/>
          </p:cNvSpPr>
          <p:nvPr/>
        </p:nvSpPr>
        <p:spPr bwMode="auto">
          <a:xfrm>
            <a:off x="3187700" y="2530475"/>
            <a:ext cx="2463800" cy="738188"/>
          </a:xfrm>
          <a:prstGeom prst="rect">
            <a:avLst/>
          </a:prstGeom>
          <a:noFill/>
          <a:ln w="28575">
            <a:solidFill>
              <a:srgbClr val="CC0099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 algn="just">
              <a:buFont typeface="Wingdings" pitchFamily="2" charset="2"/>
              <a:buChar char="µ"/>
            </a:pPr>
            <a:r>
              <a:rPr lang="en-GB" sz="1400">
                <a:latin typeface="Verdana" pitchFamily="34" charset="0"/>
              </a:rPr>
              <a:t>care - care</a:t>
            </a:r>
            <a:r>
              <a:rPr lang="en-GB" sz="1400" b="1">
                <a:solidFill>
                  <a:srgbClr val="C00000"/>
                </a:solidFill>
                <a:latin typeface="Verdana" pitchFamily="34" charset="0"/>
              </a:rPr>
              <a:t>ful</a:t>
            </a:r>
            <a:r>
              <a:rPr lang="en-GB" sz="1400">
                <a:latin typeface="Verdana" pitchFamily="34" charset="0"/>
              </a:rPr>
              <a:t>;</a:t>
            </a:r>
          </a:p>
          <a:p>
            <a:pPr marL="285750" indent="-285750" algn="just">
              <a:buFont typeface="Wingdings" pitchFamily="2" charset="2"/>
              <a:buChar char="µ"/>
            </a:pPr>
            <a:r>
              <a:rPr lang="en-GB" sz="1400">
                <a:latin typeface="Verdana" pitchFamily="34" charset="0"/>
              </a:rPr>
              <a:t>beauty - beauti</a:t>
            </a:r>
            <a:r>
              <a:rPr lang="en-GB" sz="1400" b="1">
                <a:solidFill>
                  <a:srgbClr val="C00000"/>
                </a:solidFill>
                <a:latin typeface="Verdana" pitchFamily="34" charset="0"/>
              </a:rPr>
              <a:t>ful</a:t>
            </a:r>
            <a:r>
              <a:rPr lang="en-GB" sz="1400">
                <a:latin typeface="Verdana" pitchFamily="34" charset="0"/>
              </a:rPr>
              <a:t>;</a:t>
            </a:r>
          </a:p>
          <a:p>
            <a:pPr marL="285750" indent="-285750" algn="just">
              <a:buFont typeface="Wingdings" pitchFamily="2" charset="2"/>
              <a:buChar char="µ"/>
            </a:pPr>
            <a:r>
              <a:rPr lang="en-GB" sz="1400">
                <a:latin typeface="Verdana" pitchFamily="34" charset="0"/>
              </a:rPr>
              <a:t>delight - delight</a:t>
            </a:r>
            <a:r>
              <a:rPr lang="en-GB" sz="1400" b="1">
                <a:solidFill>
                  <a:srgbClr val="C00000"/>
                </a:solidFill>
                <a:latin typeface="Verdana" pitchFamily="34" charset="0"/>
              </a:rPr>
              <a:t>ful</a:t>
            </a:r>
            <a:r>
              <a:rPr lang="en-GB" sz="1400">
                <a:latin typeface="Verdana" pitchFamily="34" charset="0"/>
              </a:rPr>
              <a:t>...</a:t>
            </a:r>
          </a:p>
        </p:txBody>
      </p:sp>
      <p:sp>
        <p:nvSpPr>
          <p:cNvPr id="13" name="Explosion 1 12"/>
          <p:cNvSpPr/>
          <p:nvPr/>
        </p:nvSpPr>
        <p:spPr>
          <a:xfrm>
            <a:off x="6804025" y="1858963"/>
            <a:ext cx="1668463" cy="755650"/>
          </a:xfrm>
          <a:prstGeom prst="irregularSeal1">
            <a:avLst/>
          </a:prstGeom>
          <a:solidFill>
            <a:srgbClr val="FFCCFF"/>
          </a:solidFill>
          <a:ln>
            <a:solidFill>
              <a:srgbClr val="CC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PT" dirty="0">
                <a:solidFill>
                  <a:schemeClr val="tx1"/>
                </a:solidFill>
                <a:latin typeface="Arial Black" pitchFamily="34" charset="0"/>
              </a:rPr>
              <a:t>-y</a:t>
            </a:r>
            <a:endParaRPr lang="en-GB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14" name="TextBox 1"/>
          <p:cNvSpPr txBox="1">
            <a:spLocks noChangeArrowheads="1"/>
          </p:cNvSpPr>
          <p:nvPr/>
        </p:nvSpPr>
        <p:spPr bwMode="auto">
          <a:xfrm>
            <a:off x="407988" y="3003550"/>
            <a:ext cx="2292350" cy="738188"/>
          </a:xfrm>
          <a:prstGeom prst="rect">
            <a:avLst/>
          </a:prstGeom>
          <a:noFill/>
          <a:ln w="28575">
            <a:solidFill>
              <a:srgbClr val="CC0099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 algn="just">
              <a:buFont typeface="Wingdings" pitchFamily="2" charset="2"/>
              <a:buChar char="µ"/>
            </a:pPr>
            <a:r>
              <a:rPr lang="pt-PT" sz="1400">
                <a:latin typeface="Verdana" pitchFamily="34" charset="0"/>
              </a:rPr>
              <a:t>tall - tall</a:t>
            </a:r>
            <a:r>
              <a:rPr lang="pt-PT" sz="1400" b="1">
                <a:solidFill>
                  <a:srgbClr val="C00000"/>
                </a:solidFill>
                <a:latin typeface="Verdana" pitchFamily="34" charset="0"/>
              </a:rPr>
              <a:t>ish</a:t>
            </a:r>
            <a:r>
              <a:rPr lang="pt-PT" sz="1400">
                <a:latin typeface="Verdana" pitchFamily="34" charset="0"/>
              </a:rPr>
              <a:t>;</a:t>
            </a:r>
          </a:p>
          <a:p>
            <a:pPr marL="285750" indent="-285750" algn="just">
              <a:buFont typeface="Wingdings" pitchFamily="2" charset="2"/>
              <a:buChar char="µ"/>
            </a:pPr>
            <a:r>
              <a:rPr lang="pt-PT" sz="1400">
                <a:latin typeface="Verdana" pitchFamily="34" charset="0"/>
              </a:rPr>
              <a:t>dark - dark</a:t>
            </a:r>
            <a:r>
              <a:rPr lang="pt-PT" sz="1400" b="1">
                <a:solidFill>
                  <a:srgbClr val="C00000"/>
                </a:solidFill>
                <a:latin typeface="Verdana" pitchFamily="34" charset="0"/>
              </a:rPr>
              <a:t>ish</a:t>
            </a:r>
            <a:r>
              <a:rPr lang="pt-PT" sz="1400">
                <a:latin typeface="Verdana" pitchFamily="34" charset="0"/>
              </a:rPr>
              <a:t>;</a:t>
            </a:r>
          </a:p>
          <a:p>
            <a:pPr marL="285750" indent="-285750" algn="just">
              <a:buFont typeface="Wingdings" pitchFamily="2" charset="2"/>
              <a:buChar char="µ"/>
            </a:pPr>
            <a:r>
              <a:rPr lang="pt-PT" sz="1400">
                <a:latin typeface="Verdana" pitchFamily="34" charset="0"/>
              </a:rPr>
              <a:t>green - green</a:t>
            </a:r>
            <a:r>
              <a:rPr lang="pt-PT" sz="1400" b="1">
                <a:solidFill>
                  <a:srgbClr val="C00000"/>
                </a:solidFill>
                <a:latin typeface="Verdana" pitchFamily="34" charset="0"/>
              </a:rPr>
              <a:t>ish</a:t>
            </a:r>
            <a:r>
              <a:rPr lang="pt-PT" sz="1400">
                <a:latin typeface="Verdana" pitchFamily="34" charset="0"/>
              </a:rPr>
              <a:t>...</a:t>
            </a:r>
          </a:p>
        </p:txBody>
      </p:sp>
      <p:sp>
        <p:nvSpPr>
          <p:cNvPr id="15" name="Explosion 1 14"/>
          <p:cNvSpPr/>
          <p:nvPr/>
        </p:nvSpPr>
        <p:spPr>
          <a:xfrm>
            <a:off x="611188" y="2276475"/>
            <a:ext cx="1547812" cy="755650"/>
          </a:xfrm>
          <a:prstGeom prst="irregularSeal1">
            <a:avLst/>
          </a:prstGeom>
          <a:solidFill>
            <a:srgbClr val="FFCCFF"/>
          </a:solidFill>
          <a:ln>
            <a:solidFill>
              <a:srgbClr val="CC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PT" dirty="0">
                <a:solidFill>
                  <a:schemeClr val="tx1"/>
                </a:solidFill>
                <a:latin typeface="Arial Black" pitchFamily="34" charset="0"/>
              </a:rPr>
              <a:t>-ish</a:t>
            </a:r>
            <a:endParaRPr lang="en-GB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16" name="TextBox 1"/>
          <p:cNvSpPr txBox="1">
            <a:spLocks noChangeArrowheads="1"/>
          </p:cNvSpPr>
          <p:nvPr/>
        </p:nvSpPr>
        <p:spPr bwMode="auto">
          <a:xfrm>
            <a:off x="6659563" y="2584450"/>
            <a:ext cx="2011362" cy="739775"/>
          </a:xfrm>
          <a:prstGeom prst="rect">
            <a:avLst/>
          </a:prstGeom>
          <a:noFill/>
          <a:ln w="28575">
            <a:solidFill>
              <a:srgbClr val="CC0099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 algn="just">
              <a:buFont typeface="Wingdings" pitchFamily="2" charset="2"/>
              <a:buChar char="µ"/>
            </a:pPr>
            <a:r>
              <a:rPr lang="pt-PT" sz="1400">
                <a:latin typeface="Verdana" pitchFamily="34" charset="0"/>
              </a:rPr>
              <a:t>sleep  - sleep</a:t>
            </a:r>
            <a:r>
              <a:rPr lang="pt-PT" sz="1400" b="1">
                <a:solidFill>
                  <a:srgbClr val="C00000"/>
                </a:solidFill>
                <a:latin typeface="Verdana" pitchFamily="34" charset="0"/>
              </a:rPr>
              <a:t>y</a:t>
            </a:r>
            <a:r>
              <a:rPr lang="pt-PT" sz="1400">
                <a:latin typeface="Verdana" pitchFamily="34" charset="0"/>
              </a:rPr>
              <a:t>;</a:t>
            </a:r>
          </a:p>
          <a:p>
            <a:pPr marL="285750" indent="-285750" algn="just">
              <a:buFont typeface="Wingdings" pitchFamily="2" charset="2"/>
              <a:buChar char="µ"/>
            </a:pPr>
            <a:r>
              <a:rPr lang="pt-PT" sz="1400">
                <a:latin typeface="Verdana" pitchFamily="34" charset="0"/>
              </a:rPr>
              <a:t>rain - rain</a:t>
            </a:r>
            <a:r>
              <a:rPr lang="pt-PT" sz="1400" b="1">
                <a:solidFill>
                  <a:srgbClr val="C00000"/>
                </a:solidFill>
                <a:latin typeface="Verdana" pitchFamily="34" charset="0"/>
              </a:rPr>
              <a:t>y</a:t>
            </a:r>
            <a:r>
              <a:rPr lang="pt-PT" sz="1400">
                <a:latin typeface="Verdana" pitchFamily="34" charset="0"/>
              </a:rPr>
              <a:t>;</a:t>
            </a:r>
          </a:p>
          <a:p>
            <a:pPr marL="285750" indent="-285750" algn="just">
              <a:buFont typeface="Wingdings" pitchFamily="2" charset="2"/>
              <a:buChar char="µ"/>
            </a:pPr>
            <a:r>
              <a:rPr lang="pt-PT" sz="1400">
                <a:latin typeface="Verdana" pitchFamily="34" charset="0"/>
              </a:rPr>
              <a:t>fun - funn</a:t>
            </a:r>
            <a:r>
              <a:rPr lang="pt-PT" sz="1400" b="1">
                <a:solidFill>
                  <a:srgbClr val="C00000"/>
                </a:solidFill>
                <a:latin typeface="Verdana" pitchFamily="34" charset="0"/>
              </a:rPr>
              <a:t>y</a:t>
            </a:r>
            <a:r>
              <a:rPr lang="pt-PT" sz="1400">
                <a:latin typeface="Verdana" pitchFamily="34" charset="0"/>
              </a:rPr>
              <a:t>...</a:t>
            </a:r>
          </a:p>
        </p:txBody>
      </p:sp>
      <p:sp>
        <p:nvSpPr>
          <p:cNvPr id="17" name="Explosion 1 16"/>
          <p:cNvSpPr/>
          <p:nvPr/>
        </p:nvSpPr>
        <p:spPr>
          <a:xfrm>
            <a:off x="3563938" y="1844675"/>
            <a:ext cx="1439862" cy="755650"/>
          </a:xfrm>
          <a:prstGeom prst="irregularSeal1">
            <a:avLst/>
          </a:prstGeom>
          <a:solidFill>
            <a:srgbClr val="FFCCFF"/>
          </a:solidFill>
          <a:ln>
            <a:solidFill>
              <a:srgbClr val="CC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PT" dirty="0">
                <a:solidFill>
                  <a:schemeClr val="tx1"/>
                </a:solidFill>
                <a:latin typeface="Arial Black" pitchFamily="34" charset="0"/>
              </a:rPr>
              <a:t>-ful</a:t>
            </a:r>
            <a:endParaRPr lang="en-GB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21" name="TextBox 1"/>
          <p:cNvSpPr txBox="1">
            <a:spLocks noChangeArrowheads="1"/>
          </p:cNvSpPr>
          <p:nvPr/>
        </p:nvSpPr>
        <p:spPr bwMode="auto">
          <a:xfrm>
            <a:off x="3363913" y="4240213"/>
            <a:ext cx="2503487" cy="738187"/>
          </a:xfrm>
          <a:prstGeom prst="rect">
            <a:avLst/>
          </a:prstGeom>
          <a:noFill/>
          <a:ln w="28575">
            <a:solidFill>
              <a:srgbClr val="CC0099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 algn="just">
              <a:buFont typeface="Wingdings" pitchFamily="2" charset="2"/>
              <a:buChar char="µ"/>
            </a:pPr>
            <a:r>
              <a:rPr lang="en-GB" sz="1400">
                <a:latin typeface="Verdana" pitchFamily="34" charset="0"/>
              </a:rPr>
              <a:t>use - use</a:t>
            </a:r>
            <a:r>
              <a:rPr lang="en-GB" sz="1400" b="1">
                <a:solidFill>
                  <a:srgbClr val="C00000"/>
                </a:solidFill>
                <a:latin typeface="Verdana" pitchFamily="34" charset="0"/>
              </a:rPr>
              <a:t>less</a:t>
            </a:r>
            <a:r>
              <a:rPr lang="en-GB" sz="1400">
                <a:latin typeface="Verdana" pitchFamily="34" charset="0"/>
              </a:rPr>
              <a:t>;</a:t>
            </a:r>
          </a:p>
          <a:p>
            <a:pPr marL="285750" indent="-285750" algn="just">
              <a:buFont typeface="Wingdings" pitchFamily="2" charset="2"/>
              <a:buChar char="µ"/>
            </a:pPr>
            <a:r>
              <a:rPr lang="en-GB" sz="1400">
                <a:latin typeface="Verdana" pitchFamily="34" charset="0"/>
              </a:rPr>
              <a:t>shame - shame</a:t>
            </a:r>
            <a:r>
              <a:rPr lang="en-GB" sz="1400" b="1">
                <a:solidFill>
                  <a:srgbClr val="C00000"/>
                </a:solidFill>
                <a:latin typeface="Verdana" pitchFamily="34" charset="0"/>
              </a:rPr>
              <a:t>less</a:t>
            </a:r>
            <a:r>
              <a:rPr lang="en-GB" sz="1400">
                <a:latin typeface="Verdana" pitchFamily="34" charset="0"/>
              </a:rPr>
              <a:t>;</a:t>
            </a:r>
          </a:p>
          <a:p>
            <a:pPr marL="285750" indent="-285750" algn="just">
              <a:buFont typeface="Wingdings" pitchFamily="2" charset="2"/>
              <a:buChar char="µ"/>
            </a:pPr>
            <a:r>
              <a:rPr lang="en-GB" sz="1400">
                <a:latin typeface="Verdana" pitchFamily="34" charset="0"/>
              </a:rPr>
              <a:t>hair - hair</a:t>
            </a:r>
            <a:r>
              <a:rPr lang="en-GB" sz="1400" b="1">
                <a:solidFill>
                  <a:srgbClr val="C00000"/>
                </a:solidFill>
                <a:latin typeface="Verdana" pitchFamily="34" charset="0"/>
              </a:rPr>
              <a:t>less</a:t>
            </a:r>
            <a:r>
              <a:rPr lang="en-GB" sz="1400">
                <a:latin typeface="Verdana" pitchFamily="34" charset="0"/>
              </a:rPr>
              <a:t>...</a:t>
            </a:r>
          </a:p>
        </p:txBody>
      </p:sp>
      <p:sp>
        <p:nvSpPr>
          <p:cNvPr id="22" name="Explosion 1 21"/>
          <p:cNvSpPr/>
          <p:nvPr/>
        </p:nvSpPr>
        <p:spPr>
          <a:xfrm>
            <a:off x="3762375" y="3556000"/>
            <a:ext cx="1441450" cy="755650"/>
          </a:xfrm>
          <a:prstGeom prst="irregularSeal1">
            <a:avLst/>
          </a:prstGeom>
          <a:solidFill>
            <a:srgbClr val="FFCCFF"/>
          </a:solidFill>
          <a:ln>
            <a:solidFill>
              <a:srgbClr val="CC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PT" dirty="0">
                <a:solidFill>
                  <a:schemeClr val="tx1"/>
                </a:solidFill>
                <a:latin typeface="Arial Black" pitchFamily="34" charset="0"/>
              </a:rPr>
              <a:t>-less</a:t>
            </a:r>
            <a:endParaRPr lang="en-GB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23" name="TextBox 1"/>
          <p:cNvSpPr txBox="1">
            <a:spLocks noChangeArrowheads="1"/>
          </p:cNvSpPr>
          <p:nvPr/>
        </p:nvSpPr>
        <p:spPr bwMode="auto">
          <a:xfrm>
            <a:off x="3408363" y="5930900"/>
            <a:ext cx="2603500" cy="738188"/>
          </a:xfrm>
          <a:prstGeom prst="rect">
            <a:avLst/>
          </a:prstGeom>
          <a:noFill/>
          <a:ln w="28575">
            <a:solidFill>
              <a:srgbClr val="CC0099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 algn="just">
              <a:buFont typeface="Wingdings" pitchFamily="2" charset="2"/>
              <a:buChar char="µ"/>
            </a:pPr>
            <a:r>
              <a:rPr lang="en-GB" sz="1400">
                <a:latin typeface="Verdana" pitchFamily="34" charset="0"/>
              </a:rPr>
              <a:t>electric – electric</a:t>
            </a:r>
            <a:r>
              <a:rPr lang="en-GB" sz="1400" b="1">
                <a:solidFill>
                  <a:srgbClr val="C00000"/>
                </a:solidFill>
                <a:latin typeface="Verdana" pitchFamily="34" charset="0"/>
              </a:rPr>
              <a:t>al</a:t>
            </a:r>
            <a:r>
              <a:rPr lang="en-GB" sz="1400">
                <a:latin typeface="Verdana" pitchFamily="34" charset="0"/>
              </a:rPr>
              <a:t>;</a:t>
            </a:r>
          </a:p>
          <a:p>
            <a:pPr marL="285750" indent="-285750" algn="just">
              <a:buFont typeface="Wingdings" pitchFamily="2" charset="2"/>
              <a:buChar char="µ"/>
            </a:pPr>
            <a:r>
              <a:rPr lang="en-GB" sz="1400">
                <a:latin typeface="Verdana" pitchFamily="34" charset="0"/>
              </a:rPr>
              <a:t>nation - nation</a:t>
            </a:r>
            <a:r>
              <a:rPr lang="en-GB" sz="1400" b="1">
                <a:solidFill>
                  <a:srgbClr val="C00000"/>
                </a:solidFill>
                <a:latin typeface="Verdana" pitchFamily="34" charset="0"/>
              </a:rPr>
              <a:t>al</a:t>
            </a:r>
            <a:r>
              <a:rPr lang="en-GB" sz="1400">
                <a:latin typeface="Verdana" pitchFamily="34" charset="0"/>
              </a:rPr>
              <a:t>;</a:t>
            </a:r>
          </a:p>
          <a:p>
            <a:pPr marL="285750" indent="-285750" algn="just">
              <a:buFont typeface="Wingdings" pitchFamily="2" charset="2"/>
              <a:buChar char="µ"/>
            </a:pPr>
            <a:r>
              <a:rPr lang="en-GB" sz="1400">
                <a:latin typeface="Verdana" pitchFamily="34" charset="0"/>
              </a:rPr>
              <a:t>emotion - emotion</a:t>
            </a:r>
            <a:r>
              <a:rPr lang="en-GB" sz="1400" b="1">
                <a:solidFill>
                  <a:srgbClr val="C00000"/>
                </a:solidFill>
                <a:latin typeface="Verdana" pitchFamily="34" charset="0"/>
              </a:rPr>
              <a:t>al</a:t>
            </a:r>
            <a:r>
              <a:rPr lang="en-GB" sz="1400">
                <a:latin typeface="Verdana" pitchFamily="34" charset="0"/>
              </a:rPr>
              <a:t>...</a:t>
            </a:r>
          </a:p>
        </p:txBody>
      </p:sp>
      <p:sp>
        <p:nvSpPr>
          <p:cNvPr id="24" name="Explosion 1 23"/>
          <p:cNvSpPr/>
          <p:nvPr/>
        </p:nvSpPr>
        <p:spPr>
          <a:xfrm>
            <a:off x="3408363" y="5245100"/>
            <a:ext cx="2082800" cy="757238"/>
          </a:xfrm>
          <a:prstGeom prst="irregularSeal1">
            <a:avLst/>
          </a:prstGeom>
          <a:solidFill>
            <a:srgbClr val="FFCCFF"/>
          </a:solidFill>
          <a:ln>
            <a:solidFill>
              <a:srgbClr val="CC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PT" dirty="0">
                <a:solidFill>
                  <a:schemeClr val="tx1"/>
                </a:solidFill>
                <a:latin typeface="Arial Black" pitchFamily="34" charset="0"/>
              </a:rPr>
              <a:t>-al</a:t>
            </a:r>
            <a:endParaRPr lang="en-GB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25" name="TextBox 1"/>
          <p:cNvSpPr txBox="1">
            <a:spLocks noChangeArrowheads="1"/>
          </p:cNvSpPr>
          <p:nvPr/>
        </p:nvSpPr>
        <p:spPr bwMode="auto">
          <a:xfrm>
            <a:off x="6372225" y="4240213"/>
            <a:ext cx="2520950" cy="738187"/>
          </a:xfrm>
          <a:prstGeom prst="rect">
            <a:avLst/>
          </a:prstGeom>
          <a:noFill/>
          <a:ln w="28575">
            <a:solidFill>
              <a:srgbClr val="CC0099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 algn="just">
              <a:buFont typeface="Wingdings" pitchFamily="2" charset="2"/>
              <a:buChar char="µ"/>
            </a:pPr>
            <a:r>
              <a:rPr lang="en-GB" sz="1400">
                <a:latin typeface="Verdana" pitchFamily="34" charset="0"/>
              </a:rPr>
              <a:t>fame – fam</a:t>
            </a:r>
            <a:r>
              <a:rPr lang="en-GB" sz="1400" b="1">
                <a:solidFill>
                  <a:srgbClr val="C00000"/>
                </a:solidFill>
                <a:latin typeface="Verdana" pitchFamily="34" charset="0"/>
              </a:rPr>
              <a:t>ous</a:t>
            </a:r>
            <a:r>
              <a:rPr lang="en-GB" sz="1400">
                <a:latin typeface="Verdana" pitchFamily="34" charset="0"/>
              </a:rPr>
              <a:t>;</a:t>
            </a:r>
          </a:p>
          <a:p>
            <a:pPr marL="285750" indent="-285750" algn="just">
              <a:buFont typeface="Wingdings" pitchFamily="2" charset="2"/>
              <a:buChar char="µ"/>
            </a:pPr>
            <a:r>
              <a:rPr lang="en-GB" sz="1400">
                <a:latin typeface="Verdana" pitchFamily="34" charset="0"/>
              </a:rPr>
              <a:t>fury - furi</a:t>
            </a:r>
            <a:r>
              <a:rPr lang="en-GB" sz="1400" b="1">
                <a:solidFill>
                  <a:srgbClr val="C00000"/>
                </a:solidFill>
                <a:latin typeface="Verdana" pitchFamily="34" charset="0"/>
              </a:rPr>
              <a:t>ous</a:t>
            </a:r>
            <a:r>
              <a:rPr lang="en-GB" sz="1400">
                <a:latin typeface="Verdana" pitchFamily="34" charset="0"/>
              </a:rPr>
              <a:t>;</a:t>
            </a:r>
          </a:p>
          <a:p>
            <a:pPr marL="285750" indent="-285750" algn="just">
              <a:buFont typeface="Wingdings" pitchFamily="2" charset="2"/>
              <a:buChar char="µ"/>
            </a:pPr>
            <a:r>
              <a:rPr lang="en-GB" sz="1400">
                <a:latin typeface="Verdana" pitchFamily="34" charset="0"/>
              </a:rPr>
              <a:t>poison - poison</a:t>
            </a:r>
            <a:r>
              <a:rPr lang="en-GB" sz="1400" b="1">
                <a:solidFill>
                  <a:srgbClr val="C00000"/>
                </a:solidFill>
                <a:latin typeface="Verdana" pitchFamily="34" charset="0"/>
              </a:rPr>
              <a:t>ous</a:t>
            </a:r>
            <a:r>
              <a:rPr lang="en-GB" sz="1400">
                <a:latin typeface="Verdana" pitchFamily="34" charset="0"/>
              </a:rPr>
              <a:t>...</a:t>
            </a:r>
          </a:p>
        </p:txBody>
      </p:sp>
      <p:sp>
        <p:nvSpPr>
          <p:cNvPr id="26" name="Explosion 1 25"/>
          <p:cNvSpPr/>
          <p:nvPr/>
        </p:nvSpPr>
        <p:spPr>
          <a:xfrm>
            <a:off x="6799263" y="3556000"/>
            <a:ext cx="1439862" cy="755650"/>
          </a:xfrm>
          <a:prstGeom prst="irregularSeal1">
            <a:avLst/>
          </a:prstGeom>
          <a:solidFill>
            <a:srgbClr val="FFCCFF"/>
          </a:solidFill>
          <a:ln>
            <a:solidFill>
              <a:srgbClr val="CC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PT" dirty="0">
                <a:solidFill>
                  <a:schemeClr val="tx1"/>
                </a:solidFill>
                <a:latin typeface="Arial Black" pitchFamily="34" charset="0"/>
              </a:rPr>
              <a:t>-ous</a:t>
            </a:r>
            <a:endParaRPr lang="en-GB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27" name="TextBox 1"/>
          <p:cNvSpPr txBox="1">
            <a:spLocks noChangeArrowheads="1"/>
          </p:cNvSpPr>
          <p:nvPr/>
        </p:nvSpPr>
        <p:spPr bwMode="auto">
          <a:xfrm>
            <a:off x="6630988" y="5930900"/>
            <a:ext cx="2262187" cy="738188"/>
          </a:xfrm>
          <a:prstGeom prst="rect">
            <a:avLst/>
          </a:prstGeom>
          <a:noFill/>
          <a:ln w="28575">
            <a:solidFill>
              <a:srgbClr val="CC0099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 algn="just">
              <a:buFont typeface="Wingdings" pitchFamily="2" charset="2"/>
              <a:buChar char="µ"/>
            </a:pPr>
            <a:r>
              <a:rPr lang="en-GB" sz="1400">
                <a:latin typeface="Verdana" pitchFamily="34" charset="0"/>
              </a:rPr>
              <a:t>create – creat</a:t>
            </a:r>
            <a:r>
              <a:rPr lang="en-GB" sz="1400" b="1">
                <a:solidFill>
                  <a:srgbClr val="C00000"/>
                </a:solidFill>
                <a:latin typeface="Verdana" pitchFamily="34" charset="0"/>
              </a:rPr>
              <a:t>ive</a:t>
            </a:r>
            <a:r>
              <a:rPr lang="en-GB" sz="1400">
                <a:latin typeface="Verdana" pitchFamily="34" charset="0"/>
              </a:rPr>
              <a:t>;</a:t>
            </a:r>
          </a:p>
          <a:p>
            <a:pPr marL="285750" indent="-285750" algn="just">
              <a:buFont typeface="Wingdings" pitchFamily="2" charset="2"/>
              <a:buChar char="µ"/>
            </a:pPr>
            <a:r>
              <a:rPr lang="en-GB" sz="1400">
                <a:latin typeface="Verdana" pitchFamily="34" charset="0"/>
              </a:rPr>
              <a:t>attract - attract</a:t>
            </a:r>
            <a:r>
              <a:rPr lang="en-GB" sz="1400" b="1">
                <a:solidFill>
                  <a:srgbClr val="C00000"/>
                </a:solidFill>
                <a:latin typeface="Verdana" pitchFamily="34" charset="0"/>
              </a:rPr>
              <a:t>ive</a:t>
            </a:r>
            <a:r>
              <a:rPr lang="en-GB" sz="1400">
                <a:latin typeface="Verdana" pitchFamily="34" charset="0"/>
              </a:rPr>
              <a:t>;</a:t>
            </a:r>
          </a:p>
          <a:p>
            <a:pPr marL="285750" indent="-285750" algn="just">
              <a:buFont typeface="Wingdings" pitchFamily="2" charset="2"/>
              <a:buChar char="µ"/>
            </a:pPr>
            <a:r>
              <a:rPr lang="en-GB" sz="1400">
                <a:latin typeface="Verdana" pitchFamily="34" charset="0"/>
              </a:rPr>
              <a:t>act - act</a:t>
            </a:r>
            <a:r>
              <a:rPr lang="en-GB" sz="1400" b="1">
                <a:solidFill>
                  <a:srgbClr val="C00000"/>
                </a:solidFill>
                <a:latin typeface="Verdana" pitchFamily="34" charset="0"/>
              </a:rPr>
              <a:t>ive</a:t>
            </a:r>
            <a:r>
              <a:rPr lang="en-GB" sz="1400">
                <a:latin typeface="Verdana" pitchFamily="34" charset="0"/>
              </a:rPr>
              <a:t>...</a:t>
            </a:r>
          </a:p>
        </p:txBody>
      </p:sp>
      <p:sp>
        <p:nvSpPr>
          <p:cNvPr id="28" name="Explosion 1 27"/>
          <p:cNvSpPr/>
          <p:nvPr/>
        </p:nvSpPr>
        <p:spPr>
          <a:xfrm>
            <a:off x="6927850" y="5245100"/>
            <a:ext cx="1600200" cy="757238"/>
          </a:xfrm>
          <a:prstGeom prst="irregularSeal1">
            <a:avLst/>
          </a:prstGeom>
          <a:solidFill>
            <a:srgbClr val="FFCCFF"/>
          </a:solidFill>
          <a:ln>
            <a:solidFill>
              <a:srgbClr val="CC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PT" dirty="0">
                <a:solidFill>
                  <a:schemeClr val="tx1"/>
                </a:solidFill>
                <a:latin typeface="Arial Black" pitchFamily="34" charset="0"/>
              </a:rPr>
              <a:t>-ive</a:t>
            </a:r>
            <a:endParaRPr lang="en-GB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29" name="TextBox 1"/>
          <p:cNvSpPr txBox="1">
            <a:spLocks noChangeArrowheads="1"/>
          </p:cNvSpPr>
          <p:nvPr/>
        </p:nvSpPr>
        <p:spPr bwMode="auto">
          <a:xfrm>
            <a:off x="300038" y="5138738"/>
            <a:ext cx="2400300" cy="738187"/>
          </a:xfrm>
          <a:prstGeom prst="rect">
            <a:avLst/>
          </a:prstGeom>
          <a:noFill/>
          <a:ln w="28575">
            <a:solidFill>
              <a:srgbClr val="CC0099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 algn="just">
              <a:buFont typeface="Wingdings" pitchFamily="2" charset="2"/>
              <a:buChar char="µ"/>
            </a:pPr>
            <a:r>
              <a:rPr lang="en-GB" sz="1400">
                <a:latin typeface="Verdana" pitchFamily="34" charset="0"/>
              </a:rPr>
              <a:t>accept - accept</a:t>
            </a:r>
            <a:r>
              <a:rPr lang="en-GB" sz="1400" b="1">
                <a:solidFill>
                  <a:srgbClr val="C00000"/>
                </a:solidFill>
                <a:latin typeface="Verdana" pitchFamily="34" charset="0"/>
              </a:rPr>
              <a:t>able</a:t>
            </a:r>
            <a:r>
              <a:rPr lang="en-GB" sz="1400">
                <a:latin typeface="Verdana" pitchFamily="34" charset="0"/>
              </a:rPr>
              <a:t>;</a:t>
            </a:r>
          </a:p>
          <a:p>
            <a:pPr marL="285750" indent="-285750" algn="just">
              <a:buFont typeface="Wingdings" pitchFamily="2" charset="2"/>
              <a:buChar char="µ"/>
            </a:pPr>
            <a:r>
              <a:rPr lang="en-GB" sz="1400">
                <a:latin typeface="Verdana" pitchFamily="34" charset="0"/>
              </a:rPr>
              <a:t>agree - agree</a:t>
            </a:r>
            <a:r>
              <a:rPr lang="en-GB" sz="1400" b="1">
                <a:solidFill>
                  <a:srgbClr val="C00000"/>
                </a:solidFill>
                <a:latin typeface="Verdana" pitchFamily="34" charset="0"/>
              </a:rPr>
              <a:t>able</a:t>
            </a:r>
            <a:r>
              <a:rPr lang="en-GB" sz="1400">
                <a:latin typeface="Verdana" pitchFamily="34" charset="0"/>
              </a:rPr>
              <a:t>;</a:t>
            </a:r>
          </a:p>
          <a:p>
            <a:pPr marL="285750" indent="-285750" algn="just">
              <a:buFont typeface="Wingdings" pitchFamily="2" charset="2"/>
              <a:buChar char="µ"/>
            </a:pPr>
            <a:r>
              <a:rPr lang="en-GB" sz="1400">
                <a:latin typeface="Verdana" pitchFamily="34" charset="0"/>
              </a:rPr>
              <a:t>access - access</a:t>
            </a:r>
            <a:r>
              <a:rPr lang="en-GB" sz="1400" b="1">
                <a:solidFill>
                  <a:srgbClr val="C00000"/>
                </a:solidFill>
                <a:latin typeface="Verdana" pitchFamily="34" charset="0"/>
              </a:rPr>
              <a:t>ible</a:t>
            </a:r>
            <a:r>
              <a:rPr lang="en-GB" sz="1400">
                <a:latin typeface="Verdana" pitchFamily="34" charset="0"/>
              </a:rPr>
              <a:t>...</a:t>
            </a:r>
          </a:p>
        </p:txBody>
      </p:sp>
      <p:sp>
        <p:nvSpPr>
          <p:cNvPr id="30" name="Explosion 1 29"/>
          <p:cNvSpPr/>
          <p:nvPr/>
        </p:nvSpPr>
        <p:spPr>
          <a:xfrm>
            <a:off x="133350" y="4452938"/>
            <a:ext cx="2638425" cy="755650"/>
          </a:xfrm>
          <a:prstGeom prst="irregularSeal1">
            <a:avLst/>
          </a:prstGeom>
          <a:solidFill>
            <a:srgbClr val="FFCCFF"/>
          </a:solidFill>
          <a:ln>
            <a:solidFill>
              <a:srgbClr val="CC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PT" dirty="0">
                <a:solidFill>
                  <a:schemeClr val="tx1"/>
                </a:solidFill>
                <a:latin typeface="Arial Black" pitchFamily="34" charset="0"/>
              </a:rPr>
              <a:t>-able/ ible</a:t>
            </a:r>
            <a:endParaRPr lang="en-GB" dirty="0">
              <a:solidFill>
                <a:schemeClr val="tx1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323850" y="1125538"/>
            <a:ext cx="3627438" cy="584200"/>
          </a:xfrm>
          <a:prstGeom prst="rect">
            <a:avLst/>
          </a:prstGeom>
          <a:solidFill>
            <a:srgbClr val="FFCCFF"/>
          </a:solidFill>
          <a:ln w="28575">
            <a:solidFill>
              <a:srgbClr val="CC0099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sz="3200">
                <a:latin typeface="Arial Black" pitchFamily="34" charset="0"/>
                <a:sym typeface="Wingdings" pitchFamily="2" charset="2"/>
              </a:rPr>
              <a:t>Verb formation</a:t>
            </a:r>
            <a:endParaRPr lang="en-GB" sz="3200">
              <a:latin typeface="Arial Black" pitchFamily="34" charset="0"/>
            </a:endParaRPr>
          </a:p>
        </p:txBody>
      </p:sp>
      <p:sp>
        <p:nvSpPr>
          <p:cNvPr id="6" name="Explosion 1 5"/>
          <p:cNvSpPr/>
          <p:nvPr/>
        </p:nvSpPr>
        <p:spPr>
          <a:xfrm>
            <a:off x="1530350" y="2054225"/>
            <a:ext cx="1439863" cy="755650"/>
          </a:xfrm>
          <a:prstGeom prst="irregularSeal1">
            <a:avLst/>
          </a:prstGeom>
          <a:solidFill>
            <a:srgbClr val="FFCCFF"/>
          </a:solidFill>
          <a:ln>
            <a:solidFill>
              <a:srgbClr val="CC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PT" dirty="0">
                <a:solidFill>
                  <a:schemeClr val="tx1"/>
                </a:solidFill>
                <a:latin typeface="Arial Black" pitchFamily="34" charset="0"/>
              </a:rPr>
              <a:t>-en</a:t>
            </a:r>
            <a:endParaRPr lang="en-GB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12" name="TextBox 1"/>
          <p:cNvSpPr txBox="1">
            <a:spLocks noChangeArrowheads="1"/>
          </p:cNvSpPr>
          <p:nvPr/>
        </p:nvSpPr>
        <p:spPr bwMode="auto">
          <a:xfrm>
            <a:off x="5462588" y="2749550"/>
            <a:ext cx="2565400" cy="738188"/>
          </a:xfrm>
          <a:prstGeom prst="rect">
            <a:avLst/>
          </a:prstGeom>
          <a:noFill/>
          <a:ln w="28575">
            <a:solidFill>
              <a:srgbClr val="CC0099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 algn="just">
              <a:buFont typeface="Wingdings" pitchFamily="2" charset="2"/>
              <a:buChar char="µ"/>
            </a:pPr>
            <a:r>
              <a:rPr lang="en-GB" sz="1400">
                <a:latin typeface="Verdana" pitchFamily="34" charset="0"/>
              </a:rPr>
              <a:t>identity - ident</a:t>
            </a:r>
            <a:r>
              <a:rPr lang="en-GB" sz="1400" b="1">
                <a:solidFill>
                  <a:srgbClr val="C00000"/>
                </a:solidFill>
                <a:latin typeface="Verdana" pitchFamily="34" charset="0"/>
              </a:rPr>
              <a:t>ify</a:t>
            </a:r>
            <a:r>
              <a:rPr lang="en-GB" sz="1400">
                <a:latin typeface="Verdana" pitchFamily="34" charset="0"/>
              </a:rPr>
              <a:t>;</a:t>
            </a:r>
          </a:p>
          <a:p>
            <a:pPr marL="285750" indent="-285750" algn="just">
              <a:buFont typeface="Wingdings" pitchFamily="2" charset="2"/>
              <a:buChar char="µ"/>
            </a:pPr>
            <a:r>
              <a:rPr lang="en-GB" sz="1400">
                <a:latin typeface="Verdana" pitchFamily="34" charset="0"/>
              </a:rPr>
              <a:t>solid - solid</a:t>
            </a:r>
            <a:r>
              <a:rPr lang="en-GB" sz="1400" b="1">
                <a:solidFill>
                  <a:srgbClr val="C00000"/>
                </a:solidFill>
                <a:latin typeface="Verdana" pitchFamily="34" charset="0"/>
              </a:rPr>
              <a:t>ify</a:t>
            </a:r>
            <a:r>
              <a:rPr lang="en-GB" sz="1400">
                <a:latin typeface="Verdana" pitchFamily="34" charset="0"/>
              </a:rPr>
              <a:t>;</a:t>
            </a:r>
          </a:p>
          <a:p>
            <a:pPr marL="285750" indent="-285750" algn="just">
              <a:buFont typeface="Wingdings" pitchFamily="2" charset="2"/>
              <a:buChar char="µ"/>
            </a:pPr>
            <a:r>
              <a:rPr lang="en-GB" sz="1400">
                <a:latin typeface="Verdana" pitchFamily="34" charset="0"/>
              </a:rPr>
              <a:t>example - exempl</a:t>
            </a:r>
            <a:r>
              <a:rPr lang="en-GB" sz="1400" b="1">
                <a:solidFill>
                  <a:srgbClr val="C00000"/>
                </a:solidFill>
                <a:latin typeface="Verdana" pitchFamily="34" charset="0"/>
              </a:rPr>
              <a:t>ify</a:t>
            </a:r>
            <a:r>
              <a:rPr lang="en-GB" sz="1400">
                <a:latin typeface="Verdana" pitchFamily="34" charset="0"/>
              </a:rPr>
              <a:t>...</a:t>
            </a:r>
          </a:p>
        </p:txBody>
      </p:sp>
      <p:sp>
        <p:nvSpPr>
          <p:cNvPr id="14" name="TextBox 1"/>
          <p:cNvSpPr txBox="1">
            <a:spLocks noChangeArrowheads="1"/>
          </p:cNvSpPr>
          <p:nvPr/>
        </p:nvSpPr>
        <p:spPr bwMode="auto">
          <a:xfrm>
            <a:off x="604838" y="5316538"/>
            <a:ext cx="2814637" cy="739775"/>
          </a:xfrm>
          <a:prstGeom prst="rect">
            <a:avLst/>
          </a:prstGeom>
          <a:noFill/>
          <a:ln w="28575">
            <a:solidFill>
              <a:srgbClr val="CC0099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 algn="just">
              <a:buFont typeface="Wingdings" pitchFamily="2" charset="2"/>
              <a:buChar char="µ"/>
            </a:pPr>
            <a:r>
              <a:rPr lang="en-GB" sz="1400">
                <a:latin typeface="Verdana" pitchFamily="34" charset="0"/>
              </a:rPr>
              <a:t>apology - apolog</a:t>
            </a:r>
            <a:r>
              <a:rPr lang="en-GB" sz="1400" b="1">
                <a:solidFill>
                  <a:srgbClr val="C00000"/>
                </a:solidFill>
                <a:latin typeface="Verdana" pitchFamily="34" charset="0"/>
              </a:rPr>
              <a:t>ise</a:t>
            </a:r>
            <a:r>
              <a:rPr lang="en-GB" sz="1400">
                <a:latin typeface="Verdana" pitchFamily="34" charset="0"/>
              </a:rPr>
              <a:t>;</a:t>
            </a:r>
          </a:p>
          <a:p>
            <a:pPr marL="285750" indent="-285750" algn="just">
              <a:buFont typeface="Wingdings" pitchFamily="2" charset="2"/>
              <a:buChar char="µ"/>
            </a:pPr>
            <a:r>
              <a:rPr lang="en-GB" sz="1400">
                <a:latin typeface="Verdana" pitchFamily="34" charset="0"/>
              </a:rPr>
              <a:t>tranquil - tranquil</a:t>
            </a:r>
            <a:r>
              <a:rPr lang="en-GB" sz="1400" b="1">
                <a:solidFill>
                  <a:srgbClr val="C00000"/>
                </a:solidFill>
                <a:latin typeface="Verdana" pitchFamily="34" charset="0"/>
              </a:rPr>
              <a:t>ise</a:t>
            </a:r>
            <a:r>
              <a:rPr lang="en-GB" sz="1400">
                <a:latin typeface="Verdana" pitchFamily="34" charset="0"/>
              </a:rPr>
              <a:t>;</a:t>
            </a:r>
          </a:p>
          <a:p>
            <a:pPr marL="285750" indent="-285750" algn="just">
              <a:buFont typeface="Wingdings" pitchFamily="2" charset="2"/>
              <a:buChar char="µ"/>
            </a:pPr>
            <a:r>
              <a:rPr lang="en-GB" sz="1400">
                <a:latin typeface="Verdana" pitchFamily="34" charset="0"/>
              </a:rPr>
              <a:t>sympathy - sympath</a:t>
            </a:r>
            <a:r>
              <a:rPr lang="en-GB" sz="1400" b="1">
                <a:solidFill>
                  <a:srgbClr val="C00000"/>
                </a:solidFill>
                <a:latin typeface="Verdana" pitchFamily="34" charset="0"/>
              </a:rPr>
              <a:t>ise</a:t>
            </a:r>
            <a:r>
              <a:rPr lang="en-GB" sz="1400">
                <a:latin typeface="Verdana" pitchFamily="34" charset="0"/>
              </a:rPr>
              <a:t>...</a:t>
            </a:r>
          </a:p>
        </p:txBody>
      </p:sp>
      <p:sp>
        <p:nvSpPr>
          <p:cNvPr id="15" name="Explosion 1 14"/>
          <p:cNvSpPr/>
          <p:nvPr/>
        </p:nvSpPr>
        <p:spPr>
          <a:xfrm>
            <a:off x="684213" y="4591050"/>
            <a:ext cx="2286000" cy="755650"/>
          </a:xfrm>
          <a:prstGeom prst="irregularSeal1">
            <a:avLst/>
          </a:prstGeom>
          <a:solidFill>
            <a:srgbClr val="FFCCFF"/>
          </a:solidFill>
          <a:ln>
            <a:solidFill>
              <a:srgbClr val="CC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PT" dirty="0">
                <a:solidFill>
                  <a:schemeClr val="tx1"/>
                </a:solidFill>
                <a:latin typeface="Arial Black" pitchFamily="34" charset="0"/>
              </a:rPr>
              <a:t>-ise/ -ize</a:t>
            </a:r>
            <a:endParaRPr lang="en-GB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17" name="Explosion 1 16"/>
          <p:cNvSpPr/>
          <p:nvPr/>
        </p:nvSpPr>
        <p:spPr>
          <a:xfrm>
            <a:off x="5745163" y="2063750"/>
            <a:ext cx="1439862" cy="755650"/>
          </a:xfrm>
          <a:prstGeom prst="irregularSeal1">
            <a:avLst/>
          </a:prstGeom>
          <a:solidFill>
            <a:srgbClr val="FFCCFF"/>
          </a:solidFill>
          <a:ln>
            <a:solidFill>
              <a:srgbClr val="CC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PT" dirty="0">
                <a:solidFill>
                  <a:schemeClr val="tx1"/>
                </a:solidFill>
                <a:latin typeface="Arial Black" pitchFamily="34" charset="0"/>
              </a:rPr>
              <a:t>-ify</a:t>
            </a:r>
            <a:endParaRPr lang="en-GB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21" name="TextBox 1"/>
          <p:cNvSpPr txBox="1">
            <a:spLocks noChangeArrowheads="1"/>
          </p:cNvSpPr>
          <p:nvPr/>
        </p:nvSpPr>
        <p:spPr bwMode="auto">
          <a:xfrm>
            <a:off x="3943350" y="5346700"/>
            <a:ext cx="3036888" cy="738188"/>
          </a:xfrm>
          <a:prstGeom prst="rect">
            <a:avLst/>
          </a:prstGeom>
          <a:noFill/>
          <a:ln w="28575">
            <a:solidFill>
              <a:srgbClr val="CC0099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 algn="just">
              <a:buFont typeface="Wingdings" pitchFamily="2" charset="2"/>
              <a:buChar char="µ"/>
            </a:pPr>
            <a:r>
              <a:rPr lang="en-GB" sz="1400">
                <a:latin typeface="Verdana" pitchFamily="34" charset="0"/>
              </a:rPr>
              <a:t>regular - regul</a:t>
            </a:r>
            <a:r>
              <a:rPr lang="en-GB" sz="1400" b="1">
                <a:solidFill>
                  <a:srgbClr val="C00000"/>
                </a:solidFill>
                <a:latin typeface="Verdana" pitchFamily="34" charset="0"/>
              </a:rPr>
              <a:t>ate</a:t>
            </a:r>
            <a:r>
              <a:rPr lang="en-GB" sz="1400">
                <a:latin typeface="Verdana" pitchFamily="34" charset="0"/>
              </a:rPr>
              <a:t>;</a:t>
            </a:r>
          </a:p>
          <a:p>
            <a:pPr marL="285750" indent="-285750" algn="just">
              <a:buFont typeface="Wingdings" pitchFamily="2" charset="2"/>
              <a:buChar char="µ"/>
            </a:pPr>
            <a:r>
              <a:rPr lang="en-GB" sz="1400">
                <a:latin typeface="Verdana" pitchFamily="34" charset="0"/>
              </a:rPr>
              <a:t>circular - circul</a:t>
            </a:r>
            <a:r>
              <a:rPr lang="en-GB" sz="1400" b="1">
                <a:solidFill>
                  <a:srgbClr val="C00000"/>
                </a:solidFill>
                <a:latin typeface="Verdana" pitchFamily="34" charset="0"/>
              </a:rPr>
              <a:t>ate</a:t>
            </a:r>
            <a:r>
              <a:rPr lang="en-GB" sz="1400">
                <a:latin typeface="Verdana" pitchFamily="34" charset="0"/>
              </a:rPr>
              <a:t>;</a:t>
            </a:r>
          </a:p>
          <a:p>
            <a:pPr marL="285750" indent="-285750" algn="just">
              <a:buFont typeface="Wingdings" pitchFamily="2" charset="2"/>
              <a:buChar char="µ"/>
            </a:pPr>
            <a:r>
              <a:rPr lang="en-GB" sz="1400">
                <a:latin typeface="Verdana" pitchFamily="34" charset="0"/>
              </a:rPr>
              <a:t>domestic - domestic</a:t>
            </a:r>
            <a:r>
              <a:rPr lang="en-GB" sz="1400" b="1">
                <a:solidFill>
                  <a:srgbClr val="C00000"/>
                </a:solidFill>
                <a:latin typeface="Verdana" pitchFamily="34" charset="0"/>
              </a:rPr>
              <a:t>ate</a:t>
            </a:r>
            <a:r>
              <a:rPr lang="en-GB" sz="1400">
                <a:latin typeface="Verdana" pitchFamily="34" charset="0"/>
              </a:rPr>
              <a:t>...</a:t>
            </a:r>
          </a:p>
        </p:txBody>
      </p:sp>
      <p:sp>
        <p:nvSpPr>
          <p:cNvPr id="22" name="Explosion 1 21"/>
          <p:cNvSpPr/>
          <p:nvPr/>
        </p:nvSpPr>
        <p:spPr>
          <a:xfrm>
            <a:off x="4719638" y="4660900"/>
            <a:ext cx="1439862" cy="757238"/>
          </a:xfrm>
          <a:prstGeom prst="irregularSeal1">
            <a:avLst/>
          </a:prstGeom>
          <a:solidFill>
            <a:srgbClr val="FFCCFF"/>
          </a:solidFill>
          <a:ln>
            <a:solidFill>
              <a:srgbClr val="CC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PT" dirty="0">
                <a:solidFill>
                  <a:schemeClr val="tx1"/>
                </a:solidFill>
                <a:latin typeface="Arial Black" pitchFamily="34" charset="0"/>
              </a:rPr>
              <a:t>-ate</a:t>
            </a:r>
            <a:endParaRPr lang="en-GB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31" name="TextBox 1"/>
          <p:cNvSpPr txBox="1">
            <a:spLocks noChangeArrowheads="1"/>
          </p:cNvSpPr>
          <p:nvPr/>
        </p:nvSpPr>
        <p:spPr bwMode="auto">
          <a:xfrm>
            <a:off x="1385888" y="2781300"/>
            <a:ext cx="2322512" cy="738188"/>
          </a:xfrm>
          <a:prstGeom prst="rect">
            <a:avLst/>
          </a:prstGeom>
          <a:noFill/>
          <a:ln w="28575">
            <a:solidFill>
              <a:srgbClr val="CC0099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 algn="just">
              <a:buFont typeface="Wingdings" pitchFamily="2" charset="2"/>
              <a:buChar char="µ"/>
            </a:pPr>
            <a:r>
              <a:rPr lang="pt-PT" sz="1400">
                <a:latin typeface="Verdana" pitchFamily="34" charset="0"/>
              </a:rPr>
              <a:t>deep - deep</a:t>
            </a:r>
            <a:r>
              <a:rPr lang="en-GB" sz="1400" b="1">
                <a:solidFill>
                  <a:srgbClr val="C00000"/>
                </a:solidFill>
                <a:latin typeface="Verdana" pitchFamily="34" charset="0"/>
              </a:rPr>
              <a:t>en</a:t>
            </a:r>
            <a:r>
              <a:rPr lang="pt-PT" sz="1400">
                <a:latin typeface="Verdana" pitchFamily="34" charset="0"/>
              </a:rPr>
              <a:t>;</a:t>
            </a:r>
          </a:p>
          <a:p>
            <a:pPr marL="285750" indent="-285750" algn="just">
              <a:buFont typeface="Wingdings" pitchFamily="2" charset="2"/>
              <a:buChar char="µ"/>
            </a:pPr>
            <a:r>
              <a:rPr lang="pt-PT" sz="1400">
                <a:latin typeface="Verdana" pitchFamily="34" charset="0"/>
              </a:rPr>
              <a:t>wide - wid</a:t>
            </a:r>
            <a:r>
              <a:rPr lang="en-GB" sz="1400" b="1">
                <a:solidFill>
                  <a:srgbClr val="C00000"/>
                </a:solidFill>
                <a:latin typeface="Verdana" pitchFamily="34" charset="0"/>
              </a:rPr>
              <a:t>en</a:t>
            </a:r>
            <a:r>
              <a:rPr lang="pt-PT" sz="1400">
                <a:latin typeface="Verdana" pitchFamily="34" charset="0"/>
              </a:rPr>
              <a:t>;</a:t>
            </a:r>
          </a:p>
          <a:p>
            <a:pPr marL="285750" indent="-285750" algn="just">
              <a:buFont typeface="Wingdings" pitchFamily="2" charset="2"/>
              <a:buChar char="µ"/>
            </a:pPr>
            <a:r>
              <a:rPr lang="pt-PT" sz="1400">
                <a:latin typeface="Verdana" pitchFamily="34" charset="0"/>
              </a:rPr>
              <a:t>short - short</a:t>
            </a:r>
            <a:r>
              <a:rPr lang="en-GB" sz="1400" b="1">
                <a:solidFill>
                  <a:srgbClr val="C00000"/>
                </a:solidFill>
                <a:latin typeface="Verdana" pitchFamily="34" charset="0"/>
              </a:rPr>
              <a:t>en</a:t>
            </a:r>
            <a:r>
              <a:rPr lang="pt-PT" sz="1400">
                <a:latin typeface="Verdana" pitchFamily="34" charset="0"/>
              </a:rPr>
              <a:t>...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 tmFilter="0,0; .5, 1; 1, 1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6" grpId="0" animBg="1"/>
      <p:bldP spid="12" grpId="0" animBg="1"/>
      <p:bldP spid="14" grpId="0" animBg="1"/>
      <p:bldP spid="15" grpId="0" animBg="1"/>
      <p:bldP spid="17" grpId="0" animBg="1"/>
      <p:bldP spid="21" grpId="0" animBg="1"/>
      <p:bldP spid="22" grpId="0" animBg="1"/>
      <p:bldP spid="31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aveform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669</TotalTime>
  <Words>505</Words>
  <Application>Microsoft Office PowerPoint</Application>
  <PresentationFormat>Экран (4:3)</PresentationFormat>
  <Paragraphs>131</Paragraphs>
  <Slides>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Waveform</vt:lpstr>
      <vt:lpstr>English is in the process of constant changes</vt:lpstr>
      <vt:lpstr>Foreign languages in my life</vt:lpstr>
      <vt:lpstr>The aim of my work is </vt:lpstr>
      <vt:lpstr>METHODS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Polovko</dc:creator>
  <cp:lastModifiedBy>User</cp:lastModifiedBy>
  <cp:revision>90</cp:revision>
  <dcterms:created xsi:type="dcterms:W3CDTF">2010-10-17T19:14:11Z</dcterms:created>
  <dcterms:modified xsi:type="dcterms:W3CDTF">2016-11-27T06:13:08Z</dcterms:modified>
</cp:coreProperties>
</file>