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56" r:id="rId5"/>
    <p:sldId id="257" r:id="rId6"/>
    <p:sldId id="261" r:id="rId7"/>
    <p:sldId id="258" r:id="rId8"/>
    <p:sldId id="262" r:id="rId9"/>
    <p:sldId id="259" r:id="rId10"/>
    <p:sldId id="263" r:id="rId11"/>
    <p:sldId id="260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МБОУ «Свердловская средняя общеобразовательная школа»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Хабарского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района Алтайского края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5257800"/>
          </a:xfrm>
        </p:spPr>
        <p:txBody>
          <a:bodyPr>
            <a:normAutofit fontScale="475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endParaRPr lang="en-US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6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Культура России в первой половине 19века</a:t>
            </a:r>
          </a:p>
          <a:p>
            <a:pPr algn="r"/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endParaRPr lang="en-US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endParaRPr lang="ru-RU" sz="3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endParaRPr lang="ru-RU" sz="3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/>
            <a:endParaRPr lang="en-US" sz="3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>
              <a:buNone/>
            </a:pPr>
            <a:r>
              <a:rPr lang="ru-RU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Учитель истории </a:t>
            </a:r>
          </a:p>
          <a:p>
            <a:pPr algn="r">
              <a:buNone/>
            </a:pPr>
            <a:r>
              <a:rPr lang="ru-RU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МБОУ «Свердловская СОШ» </a:t>
            </a:r>
          </a:p>
          <a:p>
            <a:pPr algn="r">
              <a:buNone/>
            </a:pPr>
            <a:r>
              <a:rPr lang="ru-RU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Карасёва Ирина Николаевна</a:t>
            </a:r>
          </a:p>
          <a:p>
            <a:pPr algn="r">
              <a:buNone/>
            </a:pP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>
              <a:buNone/>
            </a:pP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en-US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с.Свердловское </a:t>
            </a:r>
          </a:p>
          <a:p>
            <a:pPr algn="ctr">
              <a:buNone/>
            </a:pPr>
            <a:r>
              <a:rPr lang="ru-RU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2012г.</a:t>
            </a:r>
          </a:p>
          <a:p>
            <a:pPr algn="ctr">
              <a:buNone/>
            </a:pPr>
            <a:r>
              <a:rPr lang="en-US" sz="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IrinaMagluas@gmail.com</a:t>
            </a:r>
            <a:endParaRPr lang="ru-RU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714488"/>
            <a:ext cx="7772400" cy="307183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itchFamily="66" charset="0"/>
              </a:rPr>
              <a:t>Архитектура</a:t>
            </a:r>
            <a:b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itchFamily="66" charset="0"/>
              </a:rPr>
            </a:br>
            <a:r>
              <a:rPr lang="en-U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itchFamily="66" charset="0"/>
              </a:rPr>
              <a:t>18</a:t>
            </a: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itchFamily="66" charset="0"/>
              </a:rPr>
              <a:t> века</a:t>
            </a:r>
            <a:endParaRPr lang="en-U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urlak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3492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>
            <a:noAutofit/>
          </a:bodyPr>
          <a:lstStyle/>
          <a:p>
            <a:r>
              <a:rPr lang="ru-RU" sz="72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urlak" pitchFamily="66" charset="0"/>
              </a:rPr>
              <a:t>В.В. Растрелли</a:t>
            </a:r>
            <a:endParaRPr lang="en-US" sz="7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urlak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6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itchFamily="66" charset="0"/>
              </a:rPr>
              <a:t>Лучшие постройки:</a:t>
            </a:r>
          </a:p>
          <a:p>
            <a:pPr algn="ctr"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Большой Царскосельский дворец</a:t>
            </a:r>
          </a:p>
          <a:p>
            <a:pPr algn="ctr"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Зимний дворец</a:t>
            </a:r>
          </a:p>
          <a:p>
            <a:pPr algn="ctr"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Смольный монастырь</a:t>
            </a:r>
          </a:p>
          <a:p>
            <a:pPr algn="ctr"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Петергофский Большой дворец</a:t>
            </a:r>
          </a:p>
          <a:p>
            <a:pPr algn="ctr">
              <a:buNone/>
            </a:pPr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86124"/>
            <a:ext cx="8858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Burlak" pitchFamily="66" charset="0"/>
              </a:rPr>
              <a:t>в стиле Барокко</a:t>
            </a:r>
            <a:endParaRPr lang="en-US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Burlak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стория 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285860"/>
            <a:ext cx="8267700" cy="5334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Рисунок 5" descr="истор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285860"/>
            <a:ext cx="7895273" cy="540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история 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1214422"/>
            <a:ext cx="8134350" cy="5334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 descr="история 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24" y="1214422"/>
            <a:ext cx="7574280" cy="541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z01044.b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0297" y="1285857"/>
            <a:ext cx="4333875" cy="5200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зимн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786" y="1285860"/>
            <a:ext cx="7663815" cy="53878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928670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tScript" pitchFamily="34" charset="0"/>
              </a:rPr>
              <a:t>Зимний дворец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tScript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</a:bodyPr>
          <a:lstStyle/>
          <a:p>
            <a: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urlak" pitchFamily="66" charset="0"/>
              </a:rPr>
              <a:t>В.И. Баженов</a:t>
            </a:r>
            <a:endParaRPr lang="en-US" sz="8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urlak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390050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63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itchFamily="66" charset="0"/>
              </a:rPr>
              <a:t>Лучшие постройки:</a:t>
            </a:r>
          </a:p>
          <a:p>
            <a:pPr algn="ctr">
              <a:buNone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Дом Пашкова</a:t>
            </a:r>
          </a:p>
          <a:p>
            <a:pPr algn="ctr">
              <a:buNone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Инженерный замок</a:t>
            </a:r>
          </a:p>
          <a:p>
            <a:pPr algn="ctr">
              <a:buNone/>
            </a:pP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urlak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3214686"/>
            <a:ext cx="80010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urlak" pitchFamily="66" charset="0"/>
              </a:rPr>
              <a:t>в стиле Классицизма</a:t>
            </a:r>
            <a:endParaRPr lang="en-US" sz="8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urlak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tScript" pitchFamily="34" charset="0"/>
              </a:rPr>
              <a:t>Дом Пашкова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tScript" pitchFamily="34" charset="0"/>
            </a:endParaRPr>
          </a:p>
        </p:txBody>
      </p:sp>
      <p:pic>
        <p:nvPicPr>
          <p:cNvPr id="4" name="Содержимое 3" descr="дом Пашков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71" y="1428724"/>
            <a:ext cx="7858125" cy="51392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 descr="дом П. 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1285860"/>
            <a:ext cx="7200900" cy="5400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главный фасад дом П.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60" y="1500174"/>
            <a:ext cx="4457700" cy="50706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дом П. 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414" y="2500306"/>
            <a:ext cx="68580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urlak" pitchFamily="66" charset="0"/>
              </a:rPr>
              <a:t>М.Ф. Казаков</a:t>
            </a:r>
            <a:endParaRPr lang="en-US" sz="8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urlak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63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itchFamily="66" charset="0"/>
              </a:rPr>
              <a:t>Лучшие постройки:</a:t>
            </a:r>
          </a:p>
          <a:p>
            <a:pPr algn="ctr">
              <a:buNone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Московский университет</a:t>
            </a:r>
          </a:p>
          <a:p>
            <a:pPr algn="ctr">
              <a:buNone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Здание Сената в Кремле</a:t>
            </a:r>
          </a:p>
          <a:p>
            <a:pPr algn="ctr">
              <a:buNone/>
            </a:pPr>
            <a:r>
              <a:rPr lang="ru-RU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Голицинская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 больница</a:t>
            </a:r>
          </a:p>
          <a:p>
            <a:pPr algn="ctr">
              <a:buNone/>
            </a:pP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urlak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786058"/>
            <a:ext cx="78581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urlak" pitchFamily="66" charset="0"/>
              </a:rPr>
              <a:t>в стиле Классицизма</a:t>
            </a:r>
            <a:endParaRPr lang="en-US" sz="8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urlak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стория 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1285860"/>
            <a:ext cx="4978400" cy="5334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 descr="сенат каз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214422"/>
            <a:ext cx="8401050" cy="53740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Сенат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1214422"/>
            <a:ext cx="7762240" cy="52933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сенат каз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24" y="1214422"/>
            <a:ext cx="7467600" cy="5334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Казаков Сенат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596" y="1214422"/>
            <a:ext cx="8303260" cy="533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tScript" pitchFamily="34" charset="0"/>
              </a:rPr>
              <a:t>Здание Сената в Кремле</a:t>
            </a:r>
            <a:endParaRPr lang="en-US" sz="7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t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5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1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4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Autofit/>
          </a:bodyPr>
          <a:lstStyle/>
          <a:p>
            <a:r>
              <a:rPr lang="ru-RU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urlak" pitchFamily="66" charset="0"/>
              </a:rPr>
              <a:t>И.Е. </a:t>
            </a:r>
            <a:r>
              <a:rPr lang="ru-RU" sz="8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urlak" pitchFamily="66" charset="0"/>
              </a:rPr>
              <a:t>Старов</a:t>
            </a:r>
            <a:endParaRPr lang="en-US" sz="8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urlak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214554"/>
            <a:ext cx="8229600" cy="390050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ru-RU" sz="63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urlak" pitchFamily="66" charset="0"/>
              </a:rPr>
              <a:t>Лучшие постройки:</a:t>
            </a:r>
          </a:p>
          <a:p>
            <a:pPr algn="ctr"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Таврический дворец</a:t>
            </a:r>
          </a:p>
          <a:p>
            <a:pPr algn="ctr">
              <a:buNone/>
            </a:pP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urlak" pitchFamily="66" charset="0"/>
              </a:rPr>
              <a:t>Троицкий собор в Александро-Невской лавре</a:t>
            </a:r>
          </a:p>
          <a:p>
            <a:pPr>
              <a:buNone/>
            </a:pP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urlak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5852" y="3286124"/>
            <a:ext cx="67866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Burlak" pitchFamily="66" charset="0"/>
              </a:rPr>
              <a:t>в стиле Классицизма</a:t>
            </a:r>
            <a:endParaRPr lang="en-US" sz="8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Burlak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врически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357298"/>
            <a:ext cx="6916103" cy="5199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таврич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214422"/>
            <a:ext cx="7072313" cy="54006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таврич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1071546"/>
            <a:ext cx="7720965" cy="56007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tScript" pitchFamily="34" charset="0"/>
              </a:rPr>
              <a:t>Таврический дворец</a:t>
            </a:r>
            <a:endParaRPr lang="en-U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tScript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Архитектур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Архитектура</Template>
  <TotalTime>13</TotalTime>
  <Words>107</Words>
  <PresentationFormat>Экран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Архитектура</vt:lpstr>
      <vt:lpstr>МБОУ «Свердловская средняя общеобразовательная школа» Хабарского района Алтайского края</vt:lpstr>
      <vt:lpstr>Слайд 2</vt:lpstr>
      <vt:lpstr>Слайд 3</vt:lpstr>
      <vt:lpstr>Архитектура 18 века</vt:lpstr>
      <vt:lpstr>В.В. Растрелли</vt:lpstr>
      <vt:lpstr>Зимний дворец</vt:lpstr>
      <vt:lpstr>В.И. Баженов</vt:lpstr>
      <vt:lpstr>Дом Пашкова</vt:lpstr>
      <vt:lpstr>М.Ф. Казаков</vt:lpstr>
      <vt:lpstr>Здание Сената в Кремле</vt:lpstr>
      <vt:lpstr>И.Е. Старов</vt:lpstr>
      <vt:lpstr>Таврический дворец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Архитектура 18 века</dc:title>
  <dc:creator>Пользователь</dc:creator>
  <cp:lastModifiedBy>Пользователь</cp:lastModifiedBy>
  <cp:revision>2</cp:revision>
  <dcterms:created xsi:type="dcterms:W3CDTF">2012-04-28T14:51:46Z</dcterms:created>
  <dcterms:modified xsi:type="dcterms:W3CDTF">2012-04-28T15:04:50Z</dcterms:modified>
</cp:coreProperties>
</file>