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4" r:id="rId6"/>
    <p:sldId id="260" r:id="rId7"/>
    <p:sldId id="261" r:id="rId8"/>
    <p:sldId id="262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1" r:id="rId18"/>
    <p:sldId id="273" r:id="rId19"/>
    <p:sldId id="274" r:id="rId20"/>
    <p:sldId id="275" r:id="rId21"/>
    <p:sldId id="276" r:id="rId22"/>
    <p:sldId id="278" r:id="rId23"/>
    <p:sldId id="277" r:id="rId24"/>
    <p:sldId id="279" r:id="rId25"/>
    <p:sldId id="280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0" autoAdjust="0"/>
    <p:restoredTop sz="94660"/>
  </p:normalViewPr>
  <p:slideViewPr>
    <p:cSldViewPr>
      <p:cViewPr varScale="1">
        <p:scale>
          <a:sx n="87" d="100"/>
          <a:sy n="87" d="100"/>
        </p:scale>
        <p:origin x="-1476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4738814-B635-4F81-8AC7-98126DB2B20C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D6ED731-95F3-46EB-ABEE-57AEB1BB676E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38814-B635-4F81-8AC7-98126DB2B20C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ED731-95F3-46EB-ABEE-57AEB1BB676E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38814-B635-4F81-8AC7-98126DB2B20C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ED731-95F3-46EB-ABEE-57AEB1BB67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38814-B635-4F81-8AC7-98126DB2B20C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ED731-95F3-46EB-ABEE-57AEB1BB676E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38814-B635-4F81-8AC7-98126DB2B20C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ED731-95F3-46EB-ABEE-57AEB1BB676E}" type="slidenum">
              <a:rPr lang="ru-RU" smtClean="0"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38814-B635-4F81-8AC7-98126DB2B20C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ED731-95F3-46EB-ABEE-57AEB1BB676E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38814-B635-4F81-8AC7-98126DB2B20C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ED731-95F3-46EB-ABEE-57AEB1BB67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38814-B635-4F81-8AC7-98126DB2B20C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ED731-95F3-46EB-ABEE-57AEB1BB67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38814-B635-4F81-8AC7-98126DB2B20C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ED731-95F3-46EB-ABEE-57AEB1BB676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38814-B635-4F81-8AC7-98126DB2B20C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ED731-95F3-46EB-ABEE-57AEB1BB676E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38814-B635-4F81-8AC7-98126DB2B20C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ED731-95F3-46EB-ABEE-57AEB1BB676E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F4738814-B635-4F81-8AC7-98126DB2B20C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ED6ED731-95F3-46EB-ABEE-57AEB1BB676E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8434874" cy="60486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3341" y="1387736"/>
            <a:ext cx="6777318" cy="2833351"/>
          </a:xfrm>
        </p:spPr>
        <p:txBody>
          <a:bodyPr/>
          <a:lstStyle/>
          <a:p>
            <a:r>
              <a:rPr lang="ru-RU" sz="8000" dirty="0" smtClean="0">
                <a:solidFill>
                  <a:srgbClr val="FF0000"/>
                </a:solidFill>
              </a:rPr>
              <a:t>Вежливость и доброта!</a:t>
            </a:r>
            <a:endParaRPr lang="ru-RU" sz="8000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Барбарики_-_Что+такое+доброта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0801.4144"/>
                  <p14:bmkLst>
                    <p14:bmk name="Закладка 1" time="10801.4144"/>
                  </p14:bmkLst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5616" y="40466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914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32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999">
                <p:cTn id="3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Где красота – там доброта.</a:t>
            </a:r>
          </a:p>
          <a:p>
            <a:r>
              <a:rPr lang="ru-RU" dirty="0" smtClean="0"/>
              <a:t>Их разлучить ничто не может.</a:t>
            </a:r>
          </a:p>
          <a:p>
            <a:r>
              <a:rPr lang="ru-RU" dirty="0" smtClean="0"/>
              <a:t>Любая светлая мечта</a:t>
            </a:r>
          </a:p>
          <a:p>
            <a:r>
              <a:rPr lang="ru-RU" dirty="0" smtClean="0"/>
              <a:t>На двух подруг всегда похожа.</a:t>
            </a:r>
          </a:p>
          <a:p>
            <a:r>
              <a:rPr lang="ru-RU" dirty="0" smtClean="0"/>
              <a:t>И нам без них не обойтись</a:t>
            </a:r>
          </a:p>
          <a:p>
            <a:r>
              <a:rPr lang="ru-RU" dirty="0" smtClean="0"/>
              <a:t>Ни светлым днём, ни днём дождливым.</a:t>
            </a:r>
          </a:p>
          <a:p>
            <a:r>
              <a:rPr lang="ru-RU" dirty="0" smtClean="0"/>
              <a:t>И если хочешь быть красивым,</a:t>
            </a:r>
          </a:p>
          <a:p>
            <a:r>
              <a:rPr lang="ru-RU" dirty="0" smtClean="0"/>
              <a:t>То </a:t>
            </a:r>
            <a:r>
              <a:rPr lang="ru-RU" dirty="0" err="1" smtClean="0"/>
              <a:t>добротою</a:t>
            </a:r>
            <a:r>
              <a:rPr lang="ru-RU" dirty="0" smtClean="0"/>
              <a:t> поделись.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Все вместе	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06055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7" y="2132856"/>
            <a:ext cx="6912768" cy="4464496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570156"/>
            <a:ext cx="8640960" cy="1058644"/>
          </a:xfrm>
        </p:spPr>
        <p:txBody>
          <a:bodyPr/>
          <a:lstStyle/>
          <a:p>
            <a:r>
              <a:rPr lang="ru-RU" sz="5000" dirty="0" smtClean="0"/>
              <a:t>Каждый человек обязательно должен быть ВЕЖЛИВЫМ</a:t>
            </a:r>
            <a:endParaRPr lang="ru-RU" sz="5000" dirty="0"/>
          </a:p>
        </p:txBody>
      </p:sp>
    </p:spTree>
    <p:extLst>
      <p:ext uri="{BB962C8B-B14F-4D97-AF65-F5344CB8AC3E}">
        <p14:creationId xmlns:p14="http://schemas.microsoft.com/office/powerpoint/2010/main" val="10954125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3284984"/>
            <a:ext cx="7756263" cy="1054250"/>
          </a:xfrm>
        </p:spPr>
        <p:txBody>
          <a:bodyPr/>
          <a:lstStyle/>
          <a:p>
            <a:r>
              <a:rPr lang="ru-RU" dirty="0" smtClean="0"/>
              <a:t>Мы все знаем вежливые и добрые слова, но иногда забываем их использовать.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33239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085"/>
            <a:ext cx="9144000" cy="6832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501339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3568" y="2060848"/>
            <a:ext cx="7756263" cy="3240360"/>
          </a:xfrm>
        </p:spPr>
        <p:txBody>
          <a:bodyPr/>
          <a:lstStyle/>
          <a:p>
            <a:r>
              <a:rPr lang="ru-RU" dirty="0" smtClean="0"/>
              <a:t>Давай все вспомним эти прекрасные слова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45599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756263" cy="1054250"/>
          </a:xfrm>
        </p:spPr>
        <p:txBody>
          <a:bodyPr/>
          <a:lstStyle/>
          <a:p>
            <a:r>
              <a:rPr lang="ru-RU" dirty="0" smtClean="0"/>
              <a:t>Доброе утро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412776"/>
            <a:ext cx="7128792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76454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7756263" cy="1054250"/>
          </a:xfrm>
        </p:spPr>
        <p:txBody>
          <a:bodyPr/>
          <a:lstStyle/>
          <a:p>
            <a:r>
              <a:rPr lang="ru-RU" dirty="0" smtClean="0"/>
              <a:t>Добрый день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340768"/>
            <a:ext cx="7580741" cy="53586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74130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Здравствуйте </a:t>
            </a:r>
            <a:endParaRPr lang="ru-RU" dirty="0"/>
          </a:p>
        </p:txBody>
      </p:sp>
      <p:pic>
        <p:nvPicPr>
          <p:cNvPr id="1026" name="Picture 2" descr="C:\Users\Druzinin\Desktop\Марина\2класс\для мероприятия\hand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132856"/>
            <a:ext cx="468052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Druzinin\Desktop\Марина\2класс\для мероприятия\148194846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957120"/>
            <a:ext cx="4098032" cy="273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47117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505879"/>
            <a:ext cx="8064895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20566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8856984" cy="1054250"/>
          </a:xfrm>
        </p:spPr>
        <p:txBody>
          <a:bodyPr/>
          <a:lstStyle/>
          <a:p>
            <a:r>
              <a:rPr lang="ru-RU" dirty="0" smtClean="0"/>
              <a:t>Простите, извините… 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556792"/>
            <a:ext cx="7416824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95360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Доброго пути</a:t>
            </a: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593" y="1584783"/>
            <a:ext cx="7992888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1026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98765"/>
            <a:ext cx="7756263" cy="1054250"/>
          </a:xfrm>
        </p:spPr>
        <p:txBody>
          <a:bodyPr/>
          <a:lstStyle/>
          <a:p>
            <a:r>
              <a:rPr lang="ru-RU" dirty="0" smtClean="0"/>
              <a:t>До свидания </a:t>
            </a: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211181"/>
            <a:ext cx="7967192" cy="5631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77491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284984"/>
            <a:ext cx="8784976" cy="1054250"/>
          </a:xfrm>
        </p:spPr>
        <p:txBody>
          <a:bodyPr/>
          <a:lstStyle/>
          <a:p>
            <a:r>
              <a:rPr lang="ru-RU" sz="6000" dirty="0" smtClean="0"/>
              <a:t>Вежливость – это умение вести себя так, чтобы другим было приятно </a:t>
            </a:r>
            <a:br>
              <a:rPr lang="ru-RU" sz="6000" dirty="0" smtClean="0"/>
            </a:br>
            <a:r>
              <a:rPr lang="ru-RU" sz="6000" dirty="0" smtClean="0"/>
              <a:t>с тобой.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15410452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556792"/>
            <a:ext cx="7756263" cy="5040560"/>
          </a:xfrm>
        </p:spPr>
        <p:txBody>
          <a:bodyPr/>
          <a:lstStyle/>
          <a:p>
            <a:r>
              <a:rPr lang="ru-RU" dirty="0" smtClean="0"/>
              <a:t>Вежливый человек – доброжелательный, внимательный, скромный, отзывчивый, воспитанный.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409870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51520" y="1988840"/>
            <a:ext cx="8712967" cy="3877815"/>
          </a:xfrm>
        </p:spPr>
        <p:txBody>
          <a:bodyPr>
            <a:noAutofit/>
          </a:bodyPr>
          <a:lstStyle/>
          <a:p>
            <a:r>
              <a:rPr lang="ru-RU" sz="3000" dirty="0" smtClean="0"/>
              <a:t>Будь вежливым всегда и со всеми.</a:t>
            </a:r>
          </a:p>
          <a:p>
            <a:r>
              <a:rPr lang="ru-RU" sz="3000" dirty="0" smtClean="0"/>
              <a:t>Будь всегда приветлив: при встрече здоровайтесь, за помощь благодари, уходя не забудь попрощаться!</a:t>
            </a:r>
          </a:p>
          <a:p>
            <a:r>
              <a:rPr lang="ru-RU" sz="3000" dirty="0" smtClean="0"/>
              <a:t>Старшим, маленьким, больным уступай место.</a:t>
            </a:r>
          </a:p>
          <a:p>
            <a:r>
              <a:rPr lang="ru-RU" sz="3000" dirty="0" smtClean="0"/>
              <a:t>Совершай только хорошие поступки.</a:t>
            </a:r>
          </a:p>
          <a:p>
            <a:r>
              <a:rPr lang="ru-RU" sz="3000" dirty="0" smtClean="0"/>
              <a:t>Не спорь с товарищами по пустякам, не давай им прозвищ, не дерись, не оскорбляй.</a:t>
            </a:r>
          </a:p>
          <a:p>
            <a:r>
              <a:rPr lang="ru-RU" sz="3000" dirty="0" smtClean="0"/>
              <a:t>Никогда не капризничай и не груби. </a:t>
            </a:r>
            <a:endParaRPr lang="ru-RU" sz="30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Правила вежливости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0548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04321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352779"/>
            <a:ext cx="8784976" cy="1054250"/>
          </a:xfrm>
        </p:spPr>
        <p:txBody>
          <a:bodyPr/>
          <a:lstStyle/>
          <a:p>
            <a:r>
              <a:rPr lang="ru-RU" dirty="0" smtClean="0"/>
              <a:t>Старайтесь быть вежливыми везде и всегда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29614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132856"/>
            <a:ext cx="8424936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56800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32656"/>
            <a:ext cx="8748464" cy="1291750"/>
          </a:xfrm>
        </p:spPr>
        <p:txBody>
          <a:bodyPr/>
          <a:lstStyle/>
          <a:p>
            <a:r>
              <a:rPr lang="ru-RU" dirty="0" smtClean="0"/>
              <a:t>Правила поведения на перемене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776130"/>
            <a:ext cx="828092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/>
              <a:t>• толкать друг друга; </a:t>
            </a:r>
          </a:p>
          <a:p>
            <a:r>
              <a:rPr lang="ru-RU" sz="3600" dirty="0"/>
              <a:t>• употреблять непристойные выражения и жесты;</a:t>
            </a:r>
          </a:p>
          <a:p>
            <a:r>
              <a:rPr lang="ru-RU" sz="3600" dirty="0"/>
              <a:t>• бросаться различными предметами;</a:t>
            </a:r>
          </a:p>
          <a:p>
            <a:r>
              <a:rPr lang="ru-RU" sz="3600" dirty="0"/>
              <a:t>• драться и применять физическую силу;</a:t>
            </a:r>
          </a:p>
          <a:p>
            <a:r>
              <a:rPr lang="ru-RU" sz="3600" dirty="0"/>
              <a:t>• играть в опасные игры, совершать действия, которые могут привести к травмам и порче школьного имущества</a:t>
            </a:r>
            <a:r>
              <a:rPr lang="ru-RU" sz="2500" dirty="0" smtClean="0"/>
              <a:t>;</a:t>
            </a:r>
            <a:endParaRPr lang="ru-RU" sz="2500" dirty="0"/>
          </a:p>
        </p:txBody>
      </p:sp>
    </p:spTree>
    <p:extLst>
      <p:ext uri="{BB962C8B-B14F-4D97-AF65-F5344CB8AC3E}">
        <p14:creationId xmlns:p14="http://schemas.microsoft.com/office/powerpoint/2010/main" val="16931516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Правила поведения на перемене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2274838"/>
            <a:ext cx="820891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/>
              <a:t>• бегать по коридорам и лестницам, вблизи оконных проёмов, стеклянных витрин и в других местах, не приспособленных для игр;</a:t>
            </a:r>
          </a:p>
          <a:p>
            <a:r>
              <a:rPr lang="ru-RU" sz="3600" dirty="0"/>
              <a:t>• перегибаться через перила, съезжать по перилам, толпиться на лестницах;</a:t>
            </a:r>
          </a:p>
          <a:p>
            <a:r>
              <a:rPr lang="ru-RU" sz="3600" dirty="0"/>
              <a:t>• грызть семечки;</a:t>
            </a:r>
          </a:p>
          <a:p>
            <a:r>
              <a:rPr lang="ru-RU" sz="3600" dirty="0"/>
              <a:t>• слушать плеер.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4639034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 еще…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2058137"/>
            <a:ext cx="8640960" cy="4693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300" dirty="0"/>
              <a:t>Кроме того, спускаясь и поднимаясь по лестнице, придерживайтесь правой стороны.</a:t>
            </a:r>
            <a:br>
              <a:rPr lang="ru-RU" sz="2300" dirty="0"/>
            </a:br>
            <a:r>
              <a:rPr lang="ru-RU" sz="2300" dirty="0"/>
              <a:t>Не обгоняйте учителей или взрослых, идущих по лестнице или по коридору, а если это необходимо сделать, то попросите разрешения пройти.</a:t>
            </a:r>
          </a:p>
          <a:p>
            <a:r>
              <a:rPr lang="ru-RU" sz="2300" dirty="0"/>
              <a:t>При встрече с учителями, работниками школы, родителями и другими взрослыми приостановитесь и поздоровайтесь.</a:t>
            </a:r>
          </a:p>
          <a:p>
            <a:r>
              <a:rPr lang="ru-RU" sz="2300" dirty="0"/>
              <a:t>Будьте осторожны, когда открываете и закрываете двери; не суйте руки в дверные проёмы, не балуйтесь и не хлопайте дверьми.</a:t>
            </a:r>
          </a:p>
          <a:p>
            <a:r>
              <a:rPr lang="ru-RU" sz="2300" dirty="0"/>
              <a:t>Посещая туалет, не задерживайтесь там без надобности; туалет — это не самое подходящее место для разговоров и общения с товарищами.</a:t>
            </a:r>
          </a:p>
          <a:p>
            <a:r>
              <a:rPr lang="ru-RU" sz="2300" dirty="0"/>
              <a:t>После посещения туалета не забывайте вымыть руки.</a:t>
            </a:r>
            <a:endParaRPr lang="ru-RU" sz="2300" dirty="0"/>
          </a:p>
        </p:txBody>
      </p:sp>
    </p:spTree>
    <p:extLst>
      <p:ext uri="{BB962C8B-B14F-4D97-AF65-F5344CB8AC3E}">
        <p14:creationId xmlns:p14="http://schemas.microsoft.com/office/powerpoint/2010/main" val="34928255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844824"/>
            <a:ext cx="7756263" cy="4299004"/>
          </a:xfrm>
        </p:spPr>
        <p:txBody>
          <a:bodyPr/>
          <a:lstStyle/>
          <a:p>
            <a:r>
              <a:rPr lang="ru-RU" b="1" dirty="0"/>
              <a:t>Перемена</a:t>
            </a:r>
            <a:r>
              <a:rPr lang="ru-RU" dirty="0"/>
              <a:t> — это не только время для отдыха, но и возможность подготовиться к другому уроку.</a:t>
            </a:r>
          </a:p>
        </p:txBody>
      </p:sp>
    </p:spTree>
    <p:extLst>
      <p:ext uri="{BB962C8B-B14F-4D97-AF65-F5344CB8AC3E}">
        <p14:creationId xmlns:p14="http://schemas.microsoft.com/office/powerpoint/2010/main" val="13788617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91682" y="116632"/>
            <a:ext cx="864096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• </a:t>
            </a:r>
            <a:r>
              <a:rPr lang="ru-RU" sz="2800" dirty="0"/>
              <a:t>Наведите чистоту и порядок на вашем рабочем месте: достаньте из портфеля всё необходимое для следующего урока, уберите всё лишнее</a:t>
            </a:r>
            <a:r>
              <a:rPr lang="ru-RU" sz="2800" dirty="0" smtClean="0"/>
              <a:t>.</a:t>
            </a:r>
          </a:p>
          <a:p>
            <a:endParaRPr lang="ru-RU" sz="2800" dirty="0" smtClean="0"/>
          </a:p>
          <a:p>
            <a:endParaRPr lang="ru-RU" sz="2800" dirty="0"/>
          </a:p>
          <a:p>
            <a:r>
              <a:rPr lang="ru-RU" sz="2800" dirty="0"/>
              <a:t>• Не забывайте заботиться о чистоте в школе. Если вы заметили мусор, уберите его.</a:t>
            </a:r>
            <a:br>
              <a:rPr lang="ru-RU" sz="2800" dirty="0"/>
            </a:br>
            <a:endParaRPr lang="ru-RU" sz="2800" dirty="0"/>
          </a:p>
          <a:p>
            <a:r>
              <a:rPr lang="ru-RU" sz="2800" dirty="0"/>
              <a:t>• Если учитель попросит вас помочь подготовить класс к следующему уроку, не отказывайтесь. Будет очень хорошо и вежливо, если вы сами предложите такую помощь учителю (вытереть доску, раздать тетради, расставить стулья, сходить за книгами в библиотеку и т. п</a:t>
            </a:r>
            <a:r>
              <a:rPr lang="ru-RU" sz="2800" dirty="0" smtClean="0"/>
              <a:t>.).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0141953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7504" y="694097"/>
            <a:ext cx="8856984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• Если ваш класс дежурный, вы должны помочь учителю следить за соблюдением дисциплины во время перемен</a:t>
            </a:r>
            <a:r>
              <a:rPr lang="ru-RU" sz="2800" dirty="0" smtClean="0"/>
              <a:t>.</a:t>
            </a:r>
          </a:p>
          <a:p>
            <a:endParaRPr lang="ru-RU" sz="2800" dirty="0"/>
          </a:p>
          <a:p>
            <a:r>
              <a:rPr lang="ru-RU" sz="2800" dirty="0"/>
              <a:t>• Во время перемены не бегайте по классу. Если учитель хочет проветрить класс и просит вас выйти, сделайте так, как вам говорят. Вам будет намного легче и приятнее заниматься в только что проветренном классе.</a:t>
            </a:r>
          </a:p>
          <a:p>
            <a:r>
              <a:rPr lang="ru-RU" sz="2800" dirty="0"/>
              <a:t>• Во время перемены не играйте и не бегайте с острыми предметами: ручками, карандашами, указкой, ножницами. Вы можете случайно поранить себя или одноклассников.</a:t>
            </a:r>
          </a:p>
          <a:p>
            <a:r>
              <a:rPr lang="ru-RU" sz="2800" dirty="0"/>
              <a:t>• Ни в коем случае не садитесь на подоконник, особенно тогда, когда окно открыто. Любое неосторожное движение может привести к печальным последствиям.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270873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55576" y="2060848"/>
            <a:ext cx="7992888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Спасибо </a:t>
            </a:r>
          </a:p>
          <a:p>
            <a:pPr algn="ctr"/>
            <a:r>
              <a:rPr lang="ru-RU" sz="9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 внимание!!!</a:t>
            </a:r>
            <a:endParaRPr lang="ru-RU" sz="9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323241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990</TotalTime>
  <Words>416</Words>
  <Application>Microsoft Office PowerPoint</Application>
  <PresentationFormat>Экран (4:3)</PresentationFormat>
  <Paragraphs>61</Paragraphs>
  <Slides>25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Твердый переплет</vt:lpstr>
      <vt:lpstr>Вежливость и доброта!</vt:lpstr>
      <vt:lpstr>Все вместе </vt:lpstr>
      <vt:lpstr>Каждый человек обязательно должен быть ВЕЖЛИВЫМ</vt:lpstr>
      <vt:lpstr>Мы все знаем вежливые и добрые слова, но иногда забываем их использовать.</vt:lpstr>
      <vt:lpstr>Презентация PowerPoint</vt:lpstr>
      <vt:lpstr>Давай все вспомним эти прекрасные слова</vt:lpstr>
      <vt:lpstr>Доброе утро</vt:lpstr>
      <vt:lpstr>Добрый день</vt:lpstr>
      <vt:lpstr>Здравствуйте </vt:lpstr>
      <vt:lpstr>Спасибо </vt:lpstr>
      <vt:lpstr>Простите, извините… </vt:lpstr>
      <vt:lpstr>Доброго пути</vt:lpstr>
      <vt:lpstr>До свидания </vt:lpstr>
      <vt:lpstr>Вежливость – это умение вести себя так, чтобы другим было приятно  с тобой.</vt:lpstr>
      <vt:lpstr>Вежливый человек – доброжелательный, внимательный, скромный, отзывчивый, воспитанный.</vt:lpstr>
      <vt:lpstr>Правила вежливости</vt:lpstr>
      <vt:lpstr>Презентация PowerPoint</vt:lpstr>
      <vt:lpstr>Старайтесь быть вежливыми везде и всегда</vt:lpstr>
      <vt:lpstr>Правила поведения на перемене</vt:lpstr>
      <vt:lpstr>Правила поведения на перемене</vt:lpstr>
      <vt:lpstr>И еще…</vt:lpstr>
      <vt:lpstr>Перемена — это не только время для отдыха, но и возможность подготовиться к другому уроку.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Вежливость и доброта!</dc:title>
  <dc:creator>Druzinin</dc:creator>
  <cp:lastModifiedBy>Druzinin</cp:lastModifiedBy>
  <cp:revision>17</cp:revision>
  <dcterms:created xsi:type="dcterms:W3CDTF">2016-11-30T10:34:49Z</dcterms:created>
  <dcterms:modified xsi:type="dcterms:W3CDTF">2016-12-13T01:33:05Z</dcterms:modified>
</cp:coreProperties>
</file>