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74" r:id="rId4"/>
    <p:sldId id="261" r:id="rId5"/>
    <p:sldId id="264" r:id="rId6"/>
    <p:sldId id="262" r:id="rId7"/>
    <p:sldId id="263" r:id="rId8"/>
    <p:sldId id="266" r:id="rId9"/>
    <p:sldId id="265" r:id="rId10"/>
    <p:sldId id="267" r:id="rId11"/>
    <p:sldId id="268" r:id="rId12"/>
    <p:sldId id="269" r:id="rId13"/>
    <p:sldId id="270" r:id="rId14"/>
    <p:sldId id="271" r:id="rId15"/>
    <p:sldId id="257" r:id="rId16"/>
    <p:sldId id="272" r:id="rId17"/>
    <p:sldId id="258" r:id="rId18"/>
    <p:sldId id="259" r:id="rId19"/>
    <p:sldId id="26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8276" autoAdjust="0"/>
  </p:normalViewPr>
  <p:slideViewPr>
    <p:cSldViewPr snapToGrid="0">
      <p:cViewPr varScale="1">
        <p:scale>
          <a:sx n="58" d="100"/>
          <a:sy n="58" d="100"/>
        </p:scale>
        <p:origin x="12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11/26/2017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Михизеева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поляна – Кубанская Хатынь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790630"/>
          </a:xfrm>
        </p:spPr>
        <p:txBody>
          <a:bodyPr>
            <a:noAutofit/>
          </a:bodyPr>
          <a:lstStyle/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Малькова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Григорьевна,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лассный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7 «А» класса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 44 имени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Ф.А.Щербины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460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044930"/>
            <a:ext cx="9613861" cy="45886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 из самых трагических страниц оккупации Кубани связана с расстрелом мирных жителей и уничтожением лесного поселка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Михизеева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Поляна. События, разыгравшиеся 13 ноября 1942 г. в предгорьях Северного Кавказа, болью отозвались в сердцах многих жителей Краснодарского края, поэтому уничтоженный карателями 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поселок в Мостовском районе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окончания Великой Отечественной войны стал еще называться Кубанской Хатынью, став для миллионов людей символом жестокости и бесчеловечности фашизма.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71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2263" y="1762298"/>
            <a:ext cx="10607040" cy="487125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125"/>
              </a:spcAft>
              <a:buNone/>
            </a:pPr>
            <a:r>
              <a:rPr lang="ru-RU" sz="3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Поэтичное название </a:t>
            </a:r>
            <a:r>
              <a:rPr lang="ru-RU" sz="3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Михизеева</a:t>
            </a:r>
            <a:r>
              <a:rPr lang="ru-RU" sz="3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Поляна жители дали своему поселку неслучайно. Располагался он в поистине сказочном уголке предгорий Кавказа – на солнечной поляне, среди густого леса, состоявшего из многовековых дубов и буков. Эту поляну облюбовали лесорубы, валившие неподалеку лес. Накануне Великой Отечественной войны в посёлке </a:t>
            </a:r>
            <a:r>
              <a:rPr lang="ru-RU" sz="3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Михизеева</a:t>
            </a:r>
            <a:r>
              <a:rPr lang="ru-RU" sz="3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Поляна проживало более 200 человек. В нем были своя школа, магазин, столовая, клуб. И хотя люди жили в домах барачного типа, небогато, у каждого из них было простое человеческое счастье. Они влюблялись, женились, растили детей и связывали свою дальнейшую жизнь с этим красивым местом.</a:t>
            </a:r>
            <a:endParaRPr lang="ru-RU" sz="3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005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СМЕРТЬ ЗА СВЯЗЬ С ПАРТИЗАНАМИ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1961804"/>
            <a:ext cx="9613861" cy="472162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900"/>
              </a:spcAft>
              <a:buNone/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1941 году все мужское население поселка ушло на фронт. Многие выжили в боях. Но на Кубани вместо родных хат солдат ждали пепелища.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022188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681644"/>
            <a:ext cx="9613861" cy="525454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900"/>
              </a:spcAft>
              <a:buNone/>
            </a:pPr>
            <a:endParaRPr lang="ru-RU" sz="3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900"/>
              </a:spcAft>
              <a:buNone/>
            </a:pPr>
            <a:r>
              <a:rPr lang="ru-RU" sz="3800" b="1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СМЕРТЬ ЗА СВЯЗЬ С ПАРТИЗАНАМИ</a:t>
            </a:r>
            <a:endParaRPr lang="ru-RU" sz="3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900"/>
              </a:spcAft>
              <a:buNone/>
            </a:pPr>
            <a:r>
              <a:rPr lang="ru-RU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приказу немецкого военного коменданта фашисты и их пособники-полицаи окружили </a:t>
            </a:r>
            <a:r>
              <a:rPr lang="ru-RU" sz="3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Михизееву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Поляну, приказали жителям выйти из своих домов вместе с детьми и стариками, собраться в центре. Полицаи зачитали приказ, в котором говорилось, что за связь с партизанами они будут расстреляны. Невинных людей повели на казнь. Несчастные сами рыли для себя могилы…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8018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СЕМЬ КРУГОВ АДА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1978428"/>
            <a:ext cx="9613861" cy="4721629"/>
          </a:xfrm>
        </p:spPr>
        <p:txBody>
          <a:bodyPr/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мужчин, 72 женщины, 115 детей. Всего было расстреляно 207 человек, в том числе 29 эвакуированных из Ленинграда блокадников, среди них - воспитательница и 11 детдомовских ребятишек. Рабочий поселок был полностью сожжен. После войны в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Михизеевой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Поляне обнаружат семь братских могил. Сейчас у каждой стоит черный крест - символ скорби.</a:t>
            </a:r>
            <a:endParaRPr lang="ru-RU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1961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5000"/>
              </a:lnSpc>
              <a:spcAft>
                <a:spcPts val="900"/>
              </a:spcAft>
              <a:buNone/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Первое место расстрела - кладбище. Людей выстроили лицом к яме и дали очередь из пулеметов. Здесь навеки остались лежать 23 человека, в основном пожилые мужчины.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4111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548640"/>
            <a:ext cx="9613861" cy="5885411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Вторая точка - около дуба, которому сейчас более 150 лет. Здесь расстреляли 22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михизеевцев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женщин и детей. Раненых добивали выстрелами из пистолетов и кололи штыками. Здесь погибла и семья Кузнецовых. Маму, брата и двух сестер расстреляли, а третья сестричка чудом выжила. Анна Кузьминична Кузнецова стала живым свидетелем фашистских зверств. Все последующие годы она жила в Лабинске. И в том числе по ее рассказам восстанавливали события тех страшных дней.</a:t>
            </a:r>
            <a:endParaRPr lang="ru-RU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71998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99258"/>
            <a:ext cx="9613861" cy="563693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90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Третье место расстрела - за школой. В здании собрали учителей и учеников. Страшно даже представить, что пережили дети, пока работали лопатами, понимая, для чего роют яму. Учительница Нина Викторовна Плешивая, заслоняя собой учеников и своих детей, была ранена, но с грудным ребенком на руках продолжала требовать прекратить зверства. Женщину отвели в сторону и на ее глазах казнили всех мальчишек и девчонок, только после этого убили и ее. Здесь остались лежать 56 человек, практически все - дети.</a:t>
            </a:r>
            <a:endParaRPr lang="ru-RU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0474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1878676"/>
            <a:ext cx="9613861" cy="4057513"/>
          </a:xfrm>
        </p:spPr>
        <p:txBody>
          <a:bodyPr/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Четвертое место расстрела - роща «Амбровое дерево». Здесь осталась лежать семья Николая </a:t>
            </a:r>
            <a:r>
              <a:rPr lang="ru-RU" sz="3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Копанева</a:t>
            </a: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которому удалось спастись. В этой могиле похоронен 31 житель поселка.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6401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731520"/>
            <a:ext cx="9613861" cy="5204669"/>
          </a:xfrm>
        </p:spPr>
        <p:txBody>
          <a:bodyPr/>
          <a:lstStyle/>
          <a:p>
            <a:pPr marL="0" indent="0" algn="just">
              <a:lnSpc>
                <a:spcPct val="115000"/>
              </a:lnSpc>
              <a:spcAft>
                <a:spcPts val="900"/>
              </a:spcAft>
              <a:buNone/>
            </a:pPr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Пятое место - около трибуны. Убиты 32 человека, среди которых 29 эвакуированных из блокадного Ленинграда.</a:t>
            </a:r>
            <a:endParaRPr lang="ru-RU" sz="3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183" y="2245070"/>
            <a:ext cx="5541817" cy="418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72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Шестое место расстрела - около бани. Вместе с 23 односельчанами здесь лишили жизни Евдокию Лукьянову. Свидетелями этого стали муж и сын женщины, которые спрятались в землянке и благодаря этому спаслись.</a:t>
            </a:r>
            <a:endParaRPr lang="ru-RU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40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Седьмое место - недалеко от завода. Здесь казнили 28 жителей, в числе которых была и семья 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Малакеевых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Анна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Малакеева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осталась жива, а ее мать и шестерых детей убили. Ночью она, раненая, проклиная свое доставшееся такой ценой спасение, выбралась, пока отлучились охранники, из-под трупов и добралась до станицы Костромской, где и скрывалась до ухода немцев.</a:t>
            </a:r>
            <a:endParaRPr lang="ru-RU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6177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1878676"/>
            <a:ext cx="9613861" cy="4979324"/>
          </a:xfrm>
        </p:spPr>
        <p:txBody>
          <a:bodyPr/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расстрела полицаи день и ночь охраняли место казни, переходя от одной ямы к другой, и еще неделю не разрешали родственникам из других сел закапывать убитых. Затем фашисты согнали с хутора 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Погуляево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женщин и подростков и приказали предать земле погибших, при этом под угрозой смерти запрещали плакать.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1956 году погибших перезахоронили в общую могилу в станице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Махошевской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2581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04178" y="1678630"/>
            <a:ext cx="3887822" cy="51793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432262" y="648393"/>
            <a:ext cx="967765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Там, где раньше стояли хаты, сейчас 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установлен памятник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погибшим </a:t>
            </a:r>
            <a:r>
              <a:rPr lang="ru-RU" sz="3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михизеевцам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062588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315884"/>
            <a:ext cx="9613861" cy="1518282"/>
          </a:xfrm>
        </p:spPr>
        <p:txBody>
          <a:bodyPr>
            <a:noAutofit/>
          </a:bodyPr>
          <a:lstStyle/>
          <a:p>
            <a:pPr algn="ctr">
              <a:spcAft>
                <a:spcPts val="675"/>
              </a:spcAft>
            </a:pPr>
            <a:r>
              <a:rPr lang="ru-RU" sz="2800" b="1" dirty="0" smtClean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Станица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Махошевская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Мостовского района Краснодарского края. Братская могила 207 жителей поселка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Михизеева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поляна.</a:t>
            </a:r>
            <a:b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5099" y="2108203"/>
            <a:ext cx="6509793" cy="45087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1617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207033"/>
            <a:ext cx="9613861" cy="2311879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Михизеева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Поляна сегодня не заселена. Только могучие дубы, буки и грабы да серебристые тополя скрывают от глаз людских семь православных крестов, установленных на месте посёлка. Да остался ещё лежать на земле остов детской кроватки…Он почернел от времени и горя…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51573" y="2932981"/>
            <a:ext cx="4044831" cy="37956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196" y="3141167"/>
            <a:ext cx="4477752" cy="33792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06045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spcAft>
                <a:spcPts val="675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Памятник на месте бывшего поселка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Михизеева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поляна.</a:t>
            </a:r>
            <a:r>
              <a:rPr lang="ru-RU" sz="4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9687" y="1293697"/>
            <a:ext cx="3674225" cy="54223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58473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1562793"/>
            <a:ext cx="9613861" cy="4373396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ru-RU" b="1" i="1" dirty="0" smtClean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силах это позабыть:</a:t>
            </a:r>
            <a:b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Стоял поселок – нет его,</a:t>
            </a:r>
            <a:b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не осталось никого</a:t>
            </a:r>
            <a:endParaRPr lang="ru-RU" sz="3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Всех женщин, стариков, детей</a:t>
            </a:r>
            <a:b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 фашисты на расстрел.</a:t>
            </a:r>
            <a:b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Земли незаживающая рана –</a:t>
            </a:r>
            <a:b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Поселок </a:t>
            </a:r>
            <a:r>
              <a:rPr lang="ru-RU" b="1" i="1" dirty="0" err="1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Михизеева</a:t>
            </a:r>
            <a: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Поляна.</a:t>
            </a:r>
            <a:endParaRPr lang="ru-RU" sz="3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не хочу, чтоб это повторилось</a:t>
            </a:r>
            <a:b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любом другом краю, другом селе</a:t>
            </a:r>
            <a:b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Хочу, чтоб небо мирным оставалось,</a:t>
            </a:r>
            <a:b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 навсегда был путь закрыт войне! </a:t>
            </a:r>
            <a:endParaRPr lang="ru-RU" b="1" i="1" dirty="0" smtClean="0">
              <a:latin typeface="Helvetica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ru-RU" b="1" i="1" dirty="0" smtClean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Игорь </a:t>
            </a:r>
            <a:r>
              <a:rPr lang="ru-RU" b="1" i="1" dirty="0" err="1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Кулачихин</a:t>
            </a:r>
            <a:r>
              <a:rPr lang="ru-RU" b="1" i="1" dirty="0"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13 лет.)</a:t>
            </a:r>
            <a:endParaRPr lang="ru-RU" sz="3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59" y="199506"/>
            <a:ext cx="5596452" cy="41973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5481418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102</TotalTime>
  <Words>595</Words>
  <Application>Microsoft Office PowerPoint</Application>
  <PresentationFormat>Широкоэкранный</PresentationFormat>
  <Paragraphs>30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Helvetica</vt:lpstr>
      <vt:lpstr>Times New Roman</vt:lpstr>
      <vt:lpstr>Trebuchet MS</vt:lpstr>
      <vt:lpstr>Берлин</vt:lpstr>
      <vt:lpstr>Михизеева поляна – Кубанская Хатынь</vt:lpstr>
      <vt:lpstr>Презентация PowerPoint</vt:lpstr>
      <vt:lpstr>Презентация PowerPoint</vt:lpstr>
      <vt:lpstr>СМЕРТЬ ЗА СВЯЗЬ С ПАРТИЗАНАМИ </vt:lpstr>
      <vt:lpstr>Презентация PowerPoint</vt:lpstr>
      <vt:lpstr>СЕМЬ КРУГОВ АДА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Станица Махошевская Мостовского района Краснодарского края. Братская могила 207 жителей поселка Михизеева поляна. </vt:lpstr>
      <vt:lpstr>  Михизеева Поляна сегодня не заселена. Только могучие дубы, буки и грабы да серебристые тополя скрывают от глаз людских семь православных крестов, установленных на месте посёлка. Да остался ещё лежать на земле остов детской кроватки…Он почернел от времени и горя…</vt:lpstr>
      <vt:lpstr>Памятник на месте бывшего поселка Михизеева поляна.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9</cp:revision>
  <dcterms:created xsi:type="dcterms:W3CDTF">2017-11-26T02:46:07Z</dcterms:created>
  <dcterms:modified xsi:type="dcterms:W3CDTF">2017-11-26T04:33:13Z</dcterms:modified>
</cp:coreProperties>
</file>