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4" r:id="rId3"/>
    <p:sldId id="257" r:id="rId4"/>
    <p:sldId id="258" r:id="rId5"/>
    <p:sldId id="259" r:id="rId6"/>
    <p:sldId id="269" r:id="rId7"/>
    <p:sldId id="265" r:id="rId8"/>
    <p:sldId id="266" r:id="rId9"/>
    <p:sldId id="267" r:id="rId10"/>
    <p:sldId id="260" r:id="rId11"/>
    <p:sldId id="270" r:id="rId12"/>
    <p:sldId id="26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70" d="100"/>
          <a:sy n="70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10EA5C-F5B3-4C19-A051-15C566164A0F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CFF3FC-7E45-4631-9335-B4EA578441CE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«Дамы отказывались от французского языка…. Многие из них, почти все, одевались в сарафаны, надевали кокошники и повязки»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C3599E6-E99A-4DE2-9B7D-F704601DD279}" type="parTrans" cxnId="{EAD0A77F-ED46-4B41-9BB9-EBCF899CAFC9}">
      <dgm:prSet/>
      <dgm:spPr/>
      <dgm:t>
        <a:bodyPr/>
        <a:lstStyle/>
        <a:p>
          <a:endParaRPr lang="ru-RU"/>
        </a:p>
      </dgm:t>
    </dgm:pt>
    <dgm:pt modelId="{6AAC2502-AC31-4D85-87AB-CC7EA8654714}" type="sibTrans" cxnId="{EAD0A77F-ED46-4B41-9BB9-EBCF899CAFC9}">
      <dgm:prSet/>
      <dgm:spPr/>
      <dgm:t>
        <a:bodyPr/>
        <a:lstStyle/>
        <a:p>
          <a:endParaRPr lang="ru-RU"/>
        </a:p>
      </dgm:t>
    </dgm:pt>
    <dgm:pt modelId="{8DF3E55D-5AED-40DD-ACB1-E4CF82298386}" type="pres">
      <dgm:prSet presAssocID="{6A10EA5C-F5B3-4C19-A051-15C566164A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7567FC-2240-48BB-AD34-E4E46E1E16E8}" type="pres">
      <dgm:prSet presAssocID="{8ACFF3FC-7E45-4631-9335-B4EA578441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85EF97-47CE-4010-951A-67B3C88E00D7}" type="presOf" srcId="{8ACFF3FC-7E45-4631-9335-B4EA578441CE}" destId="{907567FC-2240-48BB-AD34-E4E46E1E16E8}" srcOrd="0" destOrd="0" presId="urn:microsoft.com/office/officeart/2005/8/layout/vList2"/>
    <dgm:cxn modelId="{EAD0A77F-ED46-4B41-9BB9-EBCF899CAFC9}" srcId="{6A10EA5C-F5B3-4C19-A051-15C566164A0F}" destId="{8ACFF3FC-7E45-4631-9335-B4EA578441CE}" srcOrd="0" destOrd="0" parTransId="{BC3599E6-E99A-4DE2-9B7D-F704601DD279}" sibTransId="{6AAC2502-AC31-4D85-87AB-CC7EA8654714}"/>
    <dgm:cxn modelId="{CCE55E2B-2314-4F69-8B95-EE1BA25A2A0E}" type="presOf" srcId="{6A10EA5C-F5B3-4C19-A051-15C566164A0F}" destId="{8DF3E55D-5AED-40DD-ACB1-E4CF82298386}" srcOrd="0" destOrd="0" presId="urn:microsoft.com/office/officeart/2005/8/layout/vList2"/>
    <dgm:cxn modelId="{88023F68-D1B9-455A-AF91-CAD357DDDD27}" type="presParOf" srcId="{8DF3E55D-5AED-40DD-ACB1-E4CF82298386}" destId="{907567FC-2240-48BB-AD34-E4E46E1E16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B7EA05-57DB-4C07-B2F4-609D53816D4E}" type="doc">
      <dgm:prSet loTypeId="urn:microsoft.com/office/officeart/2005/8/layout/vList2" loCatId="list" qsTypeId="urn:microsoft.com/office/officeart/2005/8/quickstyle/3d7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CB49D238-0B3C-4303-B823-AFEA91705708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rPr>
            <a:t>Русские женщины делили все тяготы войны 1812 года…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glow rad="101600">
                <a:schemeClr val="accent4">
                  <a:satMod val="175000"/>
                  <a:alpha val="40000"/>
                </a:schemeClr>
              </a:glow>
              <a:reflection blurRad="12700" stA="28000" endPos="45000" dist="1000" dir="5400000" sy="-100000" algn="bl" rotWithShape="0"/>
            </a:effectLst>
          </a:endParaRPr>
        </a:p>
      </dgm:t>
    </dgm:pt>
    <dgm:pt modelId="{5221D395-FFE9-43DB-AB23-8E4E13E48CBA}" type="parTrans" cxnId="{B2A3BA54-0334-469C-A1DE-717B697D2724}">
      <dgm:prSet/>
      <dgm:spPr/>
      <dgm:t>
        <a:bodyPr/>
        <a:lstStyle/>
        <a:p>
          <a:endParaRPr lang="ru-RU"/>
        </a:p>
      </dgm:t>
    </dgm:pt>
    <dgm:pt modelId="{E3DB39F8-A323-4444-8ED0-D457481134FE}" type="sibTrans" cxnId="{B2A3BA54-0334-469C-A1DE-717B697D2724}">
      <dgm:prSet/>
      <dgm:spPr/>
      <dgm:t>
        <a:bodyPr/>
        <a:lstStyle/>
        <a:p>
          <a:endParaRPr lang="ru-RU"/>
        </a:p>
      </dgm:t>
    </dgm:pt>
    <dgm:pt modelId="{770E6738-66C8-4DCD-903C-E850BE3808B8}" type="pres">
      <dgm:prSet presAssocID="{72B7EA05-57DB-4C07-B2F4-609D53816D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861A9E-06DB-45C8-8AA4-C657933664DE}" type="pres">
      <dgm:prSet presAssocID="{CB49D238-0B3C-4303-B823-AFEA91705708}" presName="parentText" presStyleLbl="node1" presStyleIdx="0" presStyleCnt="1" custLinFactNeighborX="1389" custLinFactNeighborY="41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9F4D33-78F2-44C3-BA25-B7E5CB667220}" type="presOf" srcId="{CB49D238-0B3C-4303-B823-AFEA91705708}" destId="{15861A9E-06DB-45C8-8AA4-C657933664DE}" srcOrd="0" destOrd="0" presId="urn:microsoft.com/office/officeart/2005/8/layout/vList2"/>
    <dgm:cxn modelId="{0D67A209-E43E-498F-BD80-4DB0069AA901}" type="presOf" srcId="{72B7EA05-57DB-4C07-B2F4-609D53816D4E}" destId="{770E6738-66C8-4DCD-903C-E850BE3808B8}" srcOrd="0" destOrd="0" presId="urn:microsoft.com/office/officeart/2005/8/layout/vList2"/>
    <dgm:cxn modelId="{B2A3BA54-0334-469C-A1DE-717B697D2724}" srcId="{72B7EA05-57DB-4C07-B2F4-609D53816D4E}" destId="{CB49D238-0B3C-4303-B823-AFEA91705708}" srcOrd="0" destOrd="0" parTransId="{5221D395-FFE9-43DB-AB23-8E4E13E48CBA}" sibTransId="{E3DB39F8-A323-4444-8ED0-D457481134FE}"/>
    <dgm:cxn modelId="{2F98D2EB-078D-496A-A792-DA84484C7AF0}" type="presParOf" srcId="{770E6738-66C8-4DCD-903C-E850BE3808B8}" destId="{15861A9E-06DB-45C8-8AA4-C657933664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A72B83-F2CA-415F-9159-06D1B131F620}" type="doc">
      <dgm:prSet loTypeId="urn:microsoft.com/office/officeart/2005/8/layout/vList2" loCatId="list" qsTypeId="urn:microsoft.com/office/officeart/2005/8/quickstyle/3d7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D390C607-1B5C-4AED-80C7-C0F8E0FC2B80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rPr>
            <a:t>Женщины – крестьянки помогали своим мужьям, отцам, уходили вместе с ними в партизаны</a:t>
          </a:r>
          <a:endParaRPr lang="ru-RU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outerShdw blurRad="38100" dist="38100" dir="2700000" algn="tl">
                <a:srgbClr val="000000">
                  <a:alpha val="43137"/>
                </a:srgbClr>
              </a:outerShdw>
              <a:reflection blurRad="12700" stA="28000" endPos="45000" dist="1000" dir="5400000" sy="-100000" algn="bl" rotWithShape="0"/>
            </a:effectLst>
          </a:endParaRPr>
        </a:p>
      </dgm:t>
    </dgm:pt>
    <dgm:pt modelId="{00AEEED4-6FDC-47D1-9DE6-28B63BADE0F8}" type="parTrans" cxnId="{49381146-C1B3-4207-964B-82AF647331E4}">
      <dgm:prSet/>
      <dgm:spPr/>
      <dgm:t>
        <a:bodyPr/>
        <a:lstStyle/>
        <a:p>
          <a:endParaRPr lang="ru-RU"/>
        </a:p>
      </dgm:t>
    </dgm:pt>
    <dgm:pt modelId="{F6167F42-759F-4DA6-8521-AD0CED207C47}" type="sibTrans" cxnId="{49381146-C1B3-4207-964B-82AF647331E4}">
      <dgm:prSet/>
      <dgm:spPr/>
      <dgm:t>
        <a:bodyPr/>
        <a:lstStyle/>
        <a:p>
          <a:endParaRPr lang="ru-RU"/>
        </a:p>
      </dgm:t>
    </dgm:pt>
    <dgm:pt modelId="{657CCE50-5A35-4A98-92CC-8DDD35EA8977}" type="pres">
      <dgm:prSet presAssocID="{5AA72B83-F2CA-415F-9159-06D1B131F6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824276-346C-4796-A99B-B2C37DF871CB}" type="pres">
      <dgm:prSet presAssocID="{D390C607-1B5C-4AED-80C7-C0F8E0FC2B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F9C217-30AC-4E39-943D-4726EBE6B404}" type="presOf" srcId="{D390C607-1B5C-4AED-80C7-C0F8E0FC2B80}" destId="{85824276-346C-4796-A99B-B2C37DF871CB}" srcOrd="0" destOrd="0" presId="urn:microsoft.com/office/officeart/2005/8/layout/vList2"/>
    <dgm:cxn modelId="{49381146-C1B3-4207-964B-82AF647331E4}" srcId="{5AA72B83-F2CA-415F-9159-06D1B131F620}" destId="{D390C607-1B5C-4AED-80C7-C0F8E0FC2B80}" srcOrd="0" destOrd="0" parTransId="{00AEEED4-6FDC-47D1-9DE6-28B63BADE0F8}" sibTransId="{F6167F42-759F-4DA6-8521-AD0CED207C47}"/>
    <dgm:cxn modelId="{A411015D-8667-41AB-BB77-82CF89283000}" type="presOf" srcId="{5AA72B83-F2CA-415F-9159-06D1B131F620}" destId="{657CCE50-5A35-4A98-92CC-8DDD35EA8977}" srcOrd="0" destOrd="0" presId="urn:microsoft.com/office/officeart/2005/8/layout/vList2"/>
    <dgm:cxn modelId="{4BA7E013-A835-4885-ABD1-563B46B67A66}" type="presParOf" srcId="{657CCE50-5A35-4A98-92CC-8DDD35EA8977}" destId="{85824276-346C-4796-A99B-B2C37DF871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173CC1-09A5-4E9C-9C72-B2F3896604DF}" type="doc">
      <dgm:prSet loTypeId="urn:microsoft.com/office/officeart/2005/8/layout/vList2" loCatId="list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A5A8DCB-F4A2-49AC-A93E-F72981D6096A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rPr>
            <a:t>…навсегда останется образ «кружевницы Прасковьи»</a:t>
          </a:r>
        </a:p>
      </dgm:t>
    </dgm:pt>
    <dgm:pt modelId="{8855581E-6938-442D-B956-C4605F5DA7A3}" type="parTrans" cxnId="{C767A920-3A81-40A5-A34C-3CCD5C56DDAB}">
      <dgm:prSet/>
      <dgm:spPr/>
      <dgm:t>
        <a:bodyPr/>
        <a:lstStyle/>
        <a:p>
          <a:endParaRPr lang="ru-RU"/>
        </a:p>
      </dgm:t>
    </dgm:pt>
    <dgm:pt modelId="{8F6EFDF1-983A-4B7A-ADC8-2BEF6E367414}" type="sibTrans" cxnId="{C767A920-3A81-40A5-A34C-3CCD5C56DDAB}">
      <dgm:prSet/>
      <dgm:spPr/>
      <dgm:t>
        <a:bodyPr/>
        <a:lstStyle/>
        <a:p>
          <a:endParaRPr lang="ru-RU"/>
        </a:p>
      </dgm:t>
    </dgm:pt>
    <dgm:pt modelId="{7BF92299-4739-4ACF-BE21-45D8EF4F483F}" type="pres">
      <dgm:prSet presAssocID="{9F173CC1-09A5-4E9C-9C72-B2F3896604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412B41-6A05-4B1E-86E1-238C3B2AD8DB}" type="pres">
      <dgm:prSet presAssocID="{6A5A8DCB-F4A2-49AC-A93E-F72981D6096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67A920-3A81-40A5-A34C-3CCD5C56DDAB}" srcId="{9F173CC1-09A5-4E9C-9C72-B2F3896604DF}" destId="{6A5A8DCB-F4A2-49AC-A93E-F72981D6096A}" srcOrd="0" destOrd="0" parTransId="{8855581E-6938-442D-B956-C4605F5DA7A3}" sibTransId="{8F6EFDF1-983A-4B7A-ADC8-2BEF6E367414}"/>
    <dgm:cxn modelId="{E39B9D11-193B-4E68-AE05-76BBE793366D}" type="presOf" srcId="{6A5A8DCB-F4A2-49AC-A93E-F72981D6096A}" destId="{CF412B41-6A05-4B1E-86E1-238C3B2AD8DB}" srcOrd="0" destOrd="0" presId="urn:microsoft.com/office/officeart/2005/8/layout/vList2"/>
    <dgm:cxn modelId="{375C60BC-775D-45A4-8C34-D7F243705905}" type="presOf" srcId="{9F173CC1-09A5-4E9C-9C72-B2F3896604DF}" destId="{7BF92299-4739-4ACF-BE21-45D8EF4F483F}" srcOrd="0" destOrd="0" presId="urn:microsoft.com/office/officeart/2005/8/layout/vList2"/>
    <dgm:cxn modelId="{6955DC98-C938-43B1-A1C3-18D255DC7BF8}" type="presParOf" srcId="{7BF92299-4739-4ACF-BE21-45D8EF4F483F}" destId="{CF412B41-6A05-4B1E-86E1-238C3B2AD8D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EE6E6E-60BB-4B16-ABAA-E4CBBDA650A8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9C348D-04FD-4403-B577-DBE7641D5C6D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Русская женщина  – особая женщина…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0A7A929-C02B-4F7C-BCA4-D0416EACBB10}" type="parTrans" cxnId="{8D77BA96-6EAA-4AC2-A862-ADCE5375BB04}">
      <dgm:prSet/>
      <dgm:spPr/>
      <dgm:t>
        <a:bodyPr/>
        <a:lstStyle/>
        <a:p>
          <a:endParaRPr lang="ru-RU"/>
        </a:p>
      </dgm:t>
    </dgm:pt>
    <dgm:pt modelId="{A24DD20D-1174-4FA2-B9AD-FBF72E173D1D}" type="sibTrans" cxnId="{8D77BA96-6EAA-4AC2-A862-ADCE5375BB04}">
      <dgm:prSet/>
      <dgm:spPr/>
      <dgm:t>
        <a:bodyPr/>
        <a:lstStyle/>
        <a:p>
          <a:endParaRPr lang="ru-RU"/>
        </a:p>
      </dgm:t>
    </dgm:pt>
    <dgm:pt modelId="{B15868F5-88C0-499E-B78E-86C74544208E}" type="pres">
      <dgm:prSet presAssocID="{4CEE6E6E-60BB-4B16-ABAA-E4CBBDA650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9A9517-1072-4211-BD99-E46E6D530A84}" type="pres">
      <dgm:prSet presAssocID="{F69C348D-04FD-4403-B577-DBE7641D5C6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6692AD-6FDE-4F94-9278-D056BBA1687D}" type="presOf" srcId="{4CEE6E6E-60BB-4B16-ABAA-E4CBBDA650A8}" destId="{B15868F5-88C0-499E-B78E-86C74544208E}" srcOrd="0" destOrd="0" presId="urn:microsoft.com/office/officeart/2005/8/layout/vList2"/>
    <dgm:cxn modelId="{3E765CBF-3CF0-40D9-8393-306CB517834E}" type="presOf" srcId="{F69C348D-04FD-4403-B577-DBE7641D5C6D}" destId="{249A9517-1072-4211-BD99-E46E6D530A84}" srcOrd="0" destOrd="0" presId="urn:microsoft.com/office/officeart/2005/8/layout/vList2"/>
    <dgm:cxn modelId="{8D77BA96-6EAA-4AC2-A862-ADCE5375BB04}" srcId="{4CEE6E6E-60BB-4B16-ABAA-E4CBBDA650A8}" destId="{F69C348D-04FD-4403-B577-DBE7641D5C6D}" srcOrd="0" destOrd="0" parTransId="{10A7A929-C02B-4F7C-BCA4-D0416EACBB10}" sibTransId="{A24DD20D-1174-4FA2-B9AD-FBF72E173D1D}"/>
    <dgm:cxn modelId="{10FEDAF5-E4D8-4E17-8C93-9FF1249A15B3}" type="presParOf" srcId="{B15868F5-88C0-499E-B78E-86C74544208E}" destId="{249A9517-1072-4211-BD99-E46E6D530A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46F23D-0BDA-471A-B3F7-A645E5E340C4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3A4E1A-49E3-4755-9CDC-48F60583525C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Маргарита Михайловна Тучкова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6F4BF7ED-CFDA-40CD-966A-FFADE85820EF}" type="parTrans" cxnId="{56EBB46D-A638-4D64-8AB0-190F9BA57C2F}">
      <dgm:prSet/>
      <dgm:spPr/>
      <dgm:t>
        <a:bodyPr/>
        <a:lstStyle/>
        <a:p>
          <a:endParaRPr lang="ru-RU"/>
        </a:p>
      </dgm:t>
    </dgm:pt>
    <dgm:pt modelId="{478714DB-709D-459E-AEA0-9D1A15F0F128}" type="sibTrans" cxnId="{56EBB46D-A638-4D64-8AB0-190F9BA57C2F}">
      <dgm:prSet/>
      <dgm:spPr/>
      <dgm:t>
        <a:bodyPr/>
        <a:lstStyle/>
        <a:p>
          <a:endParaRPr lang="ru-RU"/>
        </a:p>
      </dgm:t>
    </dgm:pt>
    <dgm:pt modelId="{812D6466-E621-4CFD-890F-A1A93BC4235A}" type="pres">
      <dgm:prSet presAssocID="{4946F23D-0BDA-471A-B3F7-A645E5E340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217CEA-9A7E-4EA1-A79E-C321711B69B4}" type="pres">
      <dgm:prSet presAssocID="{CB3A4E1A-49E3-4755-9CDC-48F60583525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400CC8-E048-4DB4-A002-1C0C76674711}" type="presOf" srcId="{4946F23D-0BDA-471A-B3F7-A645E5E340C4}" destId="{812D6466-E621-4CFD-890F-A1A93BC4235A}" srcOrd="0" destOrd="0" presId="urn:microsoft.com/office/officeart/2005/8/layout/vList2"/>
    <dgm:cxn modelId="{56EBB46D-A638-4D64-8AB0-190F9BA57C2F}" srcId="{4946F23D-0BDA-471A-B3F7-A645E5E340C4}" destId="{CB3A4E1A-49E3-4755-9CDC-48F60583525C}" srcOrd="0" destOrd="0" parTransId="{6F4BF7ED-CFDA-40CD-966A-FFADE85820EF}" sibTransId="{478714DB-709D-459E-AEA0-9D1A15F0F128}"/>
    <dgm:cxn modelId="{1AA65D20-0EB2-4AFA-A118-E99F40ED65A7}" type="presOf" srcId="{CB3A4E1A-49E3-4755-9CDC-48F60583525C}" destId="{CC217CEA-9A7E-4EA1-A79E-C321711B69B4}" srcOrd="0" destOrd="0" presId="urn:microsoft.com/office/officeart/2005/8/layout/vList2"/>
    <dgm:cxn modelId="{B9A753BA-845B-4769-98C4-1C92AD9DB249}" type="presParOf" srcId="{812D6466-E621-4CFD-890F-A1A93BC4235A}" destId="{CC217CEA-9A7E-4EA1-A79E-C321711B69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001161-C37D-4367-93E3-0CE03D7AC555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3C08FF-6D93-463E-9830-C8F6B72205D9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Всю ночь в сопровождении старого монаха она ходила по полю…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3EB4D4B-1A4E-4900-A2BE-CAD89C85C859}" type="parTrans" cxnId="{C0CB1510-F14B-4C2F-AD4A-8E9ED8AF5C27}">
      <dgm:prSet/>
      <dgm:spPr/>
      <dgm:t>
        <a:bodyPr/>
        <a:lstStyle/>
        <a:p>
          <a:endParaRPr lang="ru-RU"/>
        </a:p>
      </dgm:t>
    </dgm:pt>
    <dgm:pt modelId="{66E60EBF-255C-4150-BD63-75E02C21AA08}" type="sibTrans" cxnId="{C0CB1510-F14B-4C2F-AD4A-8E9ED8AF5C27}">
      <dgm:prSet/>
      <dgm:spPr/>
      <dgm:t>
        <a:bodyPr/>
        <a:lstStyle/>
        <a:p>
          <a:endParaRPr lang="ru-RU"/>
        </a:p>
      </dgm:t>
    </dgm:pt>
    <dgm:pt modelId="{0297E7FA-C4F1-48F1-86BE-3E385B3D6837}" type="pres">
      <dgm:prSet presAssocID="{65001161-C37D-4367-93E3-0CE03D7AC5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892D0F-10AB-46FC-B5E1-8DE96DE64813}" type="pres">
      <dgm:prSet presAssocID="{4D3C08FF-6D93-463E-9830-C8F6B72205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77F839-99B2-420E-AA4B-3C9F95B99B25}" type="presOf" srcId="{65001161-C37D-4367-93E3-0CE03D7AC555}" destId="{0297E7FA-C4F1-48F1-86BE-3E385B3D6837}" srcOrd="0" destOrd="0" presId="urn:microsoft.com/office/officeart/2005/8/layout/vList2"/>
    <dgm:cxn modelId="{C0CB1510-F14B-4C2F-AD4A-8E9ED8AF5C27}" srcId="{65001161-C37D-4367-93E3-0CE03D7AC555}" destId="{4D3C08FF-6D93-463E-9830-C8F6B72205D9}" srcOrd="0" destOrd="0" parTransId="{13EB4D4B-1A4E-4900-A2BE-CAD89C85C859}" sibTransId="{66E60EBF-255C-4150-BD63-75E02C21AA08}"/>
    <dgm:cxn modelId="{99419E1C-790A-40DE-9978-230FBA06B4E2}" type="presOf" srcId="{4D3C08FF-6D93-463E-9830-C8F6B72205D9}" destId="{61892D0F-10AB-46FC-B5E1-8DE96DE64813}" srcOrd="0" destOrd="0" presId="urn:microsoft.com/office/officeart/2005/8/layout/vList2"/>
    <dgm:cxn modelId="{8D5CDA93-7B07-4B28-9452-EF69EE7A87E1}" type="presParOf" srcId="{0297E7FA-C4F1-48F1-86BE-3E385B3D6837}" destId="{61892D0F-10AB-46FC-B5E1-8DE96DE648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78A440-C987-4C7C-BEF4-5BB2AA834AF1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ACD630-57EF-4A23-9AA2-76660E044607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это русская женщина достойна восхищения!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BFEDFAE-CDE3-4469-B349-989FEA89C891}" type="parTrans" cxnId="{D1107853-B864-4B98-824E-C00E08BB69E9}">
      <dgm:prSet/>
      <dgm:spPr/>
      <dgm:t>
        <a:bodyPr/>
        <a:lstStyle/>
        <a:p>
          <a:endParaRPr lang="ru-RU"/>
        </a:p>
      </dgm:t>
    </dgm:pt>
    <dgm:pt modelId="{A509A942-7275-4EF0-991A-3E75AB047276}" type="sibTrans" cxnId="{D1107853-B864-4B98-824E-C00E08BB69E9}">
      <dgm:prSet/>
      <dgm:spPr/>
      <dgm:t>
        <a:bodyPr/>
        <a:lstStyle/>
        <a:p>
          <a:endParaRPr lang="ru-RU"/>
        </a:p>
      </dgm:t>
    </dgm:pt>
    <dgm:pt modelId="{82A2F74D-ABAE-4DAC-8648-EDB7F875B260}" type="pres">
      <dgm:prSet presAssocID="{EA78A440-C987-4C7C-BEF4-5BB2AA834A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8B6FB5-03BF-4FEF-A674-4F8AD6BB5BE6}" type="pres">
      <dgm:prSet presAssocID="{6EACD630-57EF-4A23-9AA2-76660E04460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FF4726-A9B4-481E-A195-7C89FCEAFAB8}" type="presOf" srcId="{EA78A440-C987-4C7C-BEF4-5BB2AA834AF1}" destId="{82A2F74D-ABAE-4DAC-8648-EDB7F875B260}" srcOrd="0" destOrd="0" presId="urn:microsoft.com/office/officeart/2005/8/layout/vList2"/>
    <dgm:cxn modelId="{89E22B92-B121-4D56-B6C5-A4A45BBE3C87}" type="presOf" srcId="{6EACD630-57EF-4A23-9AA2-76660E044607}" destId="{C18B6FB5-03BF-4FEF-A674-4F8AD6BB5BE6}" srcOrd="0" destOrd="0" presId="urn:microsoft.com/office/officeart/2005/8/layout/vList2"/>
    <dgm:cxn modelId="{D1107853-B864-4B98-824E-C00E08BB69E9}" srcId="{EA78A440-C987-4C7C-BEF4-5BB2AA834AF1}" destId="{6EACD630-57EF-4A23-9AA2-76660E044607}" srcOrd="0" destOrd="0" parTransId="{DBFEDFAE-CDE3-4469-B349-989FEA89C891}" sibTransId="{A509A942-7275-4EF0-991A-3E75AB047276}"/>
    <dgm:cxn modelId="{D804ECC7-3AB0-4ADA-8FBE-947BB2AA5FBB}" type="presParOf" srcId="{82A2F74D-ABAE-4DAC-8648-EDB7F875B260}" destId="{C18B6FB5-03BF-4FEF-A674-4F8AD6BB5B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B31450-DF43-47AD-93C0-23BE7582F4FA}" type="doc">
      <dgm:prSet loTypeId="urn:microsoft.com/office/officeart/2005/8/layout/vList2" loCatId="list" qsTypeId="urn:microsoft.com/office/officeart/2005/8/quickstyle/3d7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54931842-D287-46F1-B7A6-B512FD3D2432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ru-RU" sz="32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rPr>
            <a:t>Надежда Дурова</a:t>
          </a:r>
          <a:r>
            <a:rPr lang="ru-RU" sz="21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rPr>
            <a:t>, </a:t>
          </a:r>
          <a:endParaRPr lang="en-US" sz="2100" b="1" cap="all" spc="0" baseline="0" dirty="0" smtClean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outerShdw blurRad="38100" dist="38100" dir="2700000" algn="tl">
                <a:srgbClr val="000000">
                  <a:alpha val="43137"/>
                </a:srgbClr>
              </a:outerShdw>
              <a:reflection blurRad="12700" stA="28000" endPos="45000" dist="1000" dir="5400000" sy="-100000" algn="bl" rotWithShape="0"/>
            </a:effectLst>
          </a:endParaRPr>
        </a:p>
        <a:p>
          <a:pPr algn="ctr" rtl="0"/>
          <a:r>
            <a:rPr lang="ru-RU" sz="21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rPr>
            <a:t>кавалерист – девица, гусар – девица, улан – панна</a:t>
          </a:r>
          <a:endParaRPr lang="ru-RU" sz="21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outerShdw blurRad="38100" dist="38100" dir="2700000" algn="tl">
                <a:srgbClr val="000000">
                  <a:alpha val="43137"/>
                </a:srgbClr>
              </a:outerShdw>
              <a:reflection blurRad="12700" stA="28000" endPos="45000" dist="1000" dir="5400000" sy="-100000" algn="bl" rotWithShape="0"/>
            </a:effectLst>
          </a:endParaRPr>
        </a:p>
      </dgm:t>
    </dgm:pt>
    <dgm:pt modelId="{D08E9DFE-9A46-4548-9200-F6F9EAB42E44}" type="parTrans" cxnId="{82F73142-C06D-4AD9-BCC7-B9CB6982D9E7}">
      <dgm:prSet/>
      <dgm:spPr/>
      <dgm:t>
        <a:bodyPr/>
        <a:lstStyle/>
        <a:p>
          <a:endParaRPr lang="ru-RU"/>
        </a:p>
      </dgm:t>
    </dgm:pt>
    <dgm:pt modelId="{443100D8-D7B2-48EB-9D4D-BF79E2E03421}" type="sibTrans" cxnId="{82F73142-C06D-4AD9-BCC7-B9CB6982D9E7}">
      <dgm:prSet/>
      <dgm:spPr/>
      <dgm:t>
        <a:bodyPr/>
        <a:lstStyle/>
        <a:p>
          <a:endParaRPr lang="ru-RU"/>
        </a:p>
      </dgm:t>
    </dgm:pt>
    <dgm:pt modelId="{47B2FFC9-5DA4-419B-BC1F-255BA2407666}" type="pres">
      <dgm:prSet presAssocID="{DEB31450-DF43-47AD-93C0-23BE7582F4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27ED30-5429-44A8-A872-25DECDCAB272}" type="pres">
      <dgm:prSet presAssocID="{54931842-D287-46F1-B7A6-B512FD3D24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81E04C-292A-4034-89C0-6228CA54C1FA}" type="presOf" srcId="{DEB31450-DF43-47AD-93C0-23BE7582F4FA}" destId="{47B2FFC9-5DA4-419B-BC1F-255BA2407666}" srcOrd="0" destOrd="0" presId="urn:microsoft.com/office/officeart/2005/8/layout/vList2"/>
    <dgm:cxn modelId="{82F73142-C06D-4AD9-BCC7-B9CB6982D9E7}" srcId="{DEB31450-DF43-47AD-93C0-23BE7582F4FA}" destId="{54931842-D287-46F1-B7A6-B512FD3D2432}" srcOrd="0" destOrd="0" parTransId="{D08E9DFE-9A46-4548-9200-F6F9EAB42E44}" sibTransId="{443100D8-D7B2-48EB-9D4D-BF79E2E03421}"/>
    <dgm:cxn modelId="{FB25B18D-D8DD-4712-AF3D-A1B894E9D35A}" type="presOf" srcId="{54931842-D287-46F1-B7A6-B512FD3D2432}" destId="{0127ED30-5429-44A8-A872-25DECDCAB272}" srcOrd="0" destOrd="0" presId="urn:microsoft.com/office/officeart/2005/8/layout/vList2"/>
    <dgm:cxn modelId="{9091EAEC-47AB-445D-826E-8B55091E659D}" type="presParOf" srcId="{47B2FFC9-5DA4-419B-BC1F-255BA2407666}" destId="{0127ED30-5429-44A8-A872-25DECDCAB2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204AE3-389A-45E8-9AA6-1B30AB6D3CE0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59AFEA-9943-4088-94B1-D1E25D17F42C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Отечественная война </a:t>
          </a:r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1812</a:t>
          </a:r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года стала временем общенародного героизма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3627DE6-CCE4-4C93-8181-0557896C3822}" type="parTrans" cxnId="{E6DBCF2A-6AE7-4CD9-A60B-1D3EAC6DFC3B}">
      <dgm:prSet/>
      <dgm:spPr/>
      <dgm:t>
        <a:bodyPr/>
        <a:lstStyle/>
        <a:p>
          <a:endParaRPr lang="ru-RU"/>
        </a:p>
      </dgm:t>
    </dgm:pt>
    <dgm:pt modelId="{BDAAFD8A-1D3D-475C-BF13-B3658CA3699E}" type="sibTrans" cxnId="{E6DBCF2A-6AE7-4CD9-A60B-1D3EAC6DFC3B}">
      <dgm:prSet/>
      <dgm:spPr/>
      <dgm:t>
        <a:bodyPr/>
        <a:lstStyle/>
        <a:p>
          <a:endParaRPr lang="ru-RU"/>
        </a:p>
      </dgm:t>
    </dgm:pt>
    <dgm:pt modelId="{E2B33ACB-B9F6-4E56-8549-8BCE4763A68C}" type="pres">
      <dgm:prSet presAssocID="{FC204AE3-389A-45E8-9AA6-1B30AB6D3C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270662-48B1-45D7-88B1-EA5FA4802FBC}" type="pres">
      <dgm:prSet presAssocID="{FF59AFEA-9943-4088-94B1-D1E25D17F42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3854A5-7A54-49FC-8E7E-34E93696D3E1}" type="presOf" srcId="{FC204AE3-389A-45E8-9AA6-1B30AB6D3CE0}" destId="{E2B33ACB-B9F6-4E56-8549-8BCE4763A68C}" srcOrd="0" destOrd="0" presId="urn:microsoft.com/office/officeart/2005/8/layout/vList2"/>
    <dgm:cxn modelId="{F313E557-833F-45E1-A820-03878512D3FD}" type="presOf" srcId="{FF59AFEA-9943-4088-94B1-D1E25D17F42C}" destId="{81270662-48B1-45D7-88B1-EA5FA4802FBC}" srcOrd="0" destOrd="0" presId="urn:microsoft.com/office/officeart/2005/8/layout/vList2"/>
    <dgm:cxn modelId="{E6DBCF2A-6AE7-4CD9-A60B-1D3EAC6DFC3B}" srcId="{FC204AE3-389A-45E8-9AA6-1B30AB6D3CE0}" destId="{FF59AFEA-9943-4088-94B1-D1E25D17F42C}" srcOrd="0" destOrd="0" parTransId="{D3627DE6-CCE4-4C93-8181-0557896C3822}" sibTransId="{BDAAFD8A-1D3D-475C-BF13-B3658CA3699E}"/>
    <dgm:cxn modelId="{48AE03CF-4022-4825-A3E8-B99DF0D4C4A3}" type="presParOf" srcId="{E2B33ACB-B9F6-4E56-8549-8BCE4763A68C}" destId="{81270662-48B1-45D7-88B1-EA5FA4802FB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2203BFD-7485-4F03-BAA8-E0BBB755A761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B8F602-9D14-43FD-AAF8-FB9B61E3B869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Женщина вставала рядом с мужчиной на защиту родины</a:t>
          </a:r>
          <a:endParaRPr lang="ru-RU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79798F2-D6FF-4A6A-9D2F-CA9B18E4AC91}" type="parTrans" cxnId="{DD520A2E-1251-4286-9F44-0A9CDFCE5B59}">
      <dgm:prSet/>
      <dgm:spPr/>
      <dgm:t>
        <a:bodyPr/>
        <a:lstStyle/>
        <a:p>
          <a:endParaRPr lang="ru-RU"/>
        </a:p>
      </dgm:t>
    </dgm:pt>
    <dgm:pt modelId="{5CC98920-CDA6-4EDE-841B-EDB440E476C9}" type="sibTrans" cxnId="{DD520A2E-1251-4286-9F44-0A9CDFCE5B59}">
      <dgm:prSet/>
      <dgm:spPr/>
      <dgm:t>
        <a:bodyPr/>
        <a:lstStyle/>
        <a:p>
          <a:endParaRPr lang="ru-RU"/>
        </a:p>
      </dgm:t>
    </dgm:pt>
    <dgm:pt modelId="{735EEE29-2AC9-4F94-9A7C-E3EFA6529739}" type="pres">
      <dgm:prSet presAssocID="{D2203BFD-7485-4F03-BAA8-E0BBB755A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52146E-0BA3-4ABA-B718-C27A3361A716}" type="pres">
      <dgm:prSet presAssocID="{39B8F602-9D14-43FD-AAF8-FB9B61E3B86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520A2E-1251-4286-9F44-0A9CDFCE5B59}" srcId="{D2203BFD-7485-4F03-BAA8-E0BBB755A761}" destId="{39B8F602-9D14-43FD-AAF8-FB9B61E3B869}" srcOrd="0" destOrd="0" parTransId="{079798F2-D6FF-4A6A-9D2F-CA9B18E4AC91}" sibTransId="{5CC98920-CDA6-4EDE-841B-EDB440E476C9}"/>
    <dgm:cxn modelId="{6D2B8877-20C3-4121-A13A-BF516FD85F49}" type="presOf" srcId="{D2203BFD-7485-4F03-BAA8-E0BBB755A761}" destId="{735EEE29-2AC9-4F94-9A7C-E3EFA6529739}" srcOrd="0" destOrd="0" presId="urn:microsoft.com/office/officeart/2005/8/layout/vList2"/>
    <dgm:cxn modelId="{4266FD89-B9D2-4145-A2DC-AB7D2ECF5666}" type="presOf" srcId="{39B8F602-9D14-43FD-AAF8-FB9B61E3B869}" destId="{3352146E-0BA3-4ABA-B718-C27A3361A716}" srcOrd="0" destOrd="0" presId="urn:microsoft.com/office/officeart/2005/8/layout/vList2"/>
    <dgm:cxn modelId="{3492AD87-7EBF-45C4-AA6A-3793CE395D03}" type="presParOf" srcId="{735EEE29-2AC9-4F94-9A7C-E3EFA6529739}" destId="{3352146E-0BA3-4ABA-B718-C27A3361A7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EDC9E-4725-4E02-902D-0F3757D117E4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012B5-4090-40B9-B3CC-584FAC7235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74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F7A2636-BE04-4922-8382-C9423D48B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8F2C3B2-34B5-4BC3-BAA1-376546516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jpeg"/><Relationship Id="rId4" Type="http://schemas.openxmlformats.org/officeDocument/2006/relationships/diagramData" Target="../diagrams/data2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3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jpe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27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33.jpeg"/><Relationship Id="rId4" Type="http://schemas.openxmlformats.org/officeDocument/2006/relationships/diagramLayout" Target="../diagrams/layout10.xml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7.jpeg"/><Relationship Id="rId18" Type="http://schemas.openxmlformats.org/officeDocument/2006/relationships/image" Target="../media/image40.jp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4.jpeg"/><Relationship Id="rId12" Type="http://schemas.openxmlformats.org/officeDocument/2006/relationships/image" Target="../media/image14.jpeg"/><Relationship Id="rId17" Type="http://schemas.openxmlformats.org/officeDocument/2006/relationships/image" Target="../media/image39.jpeg"/><Relationship Id="rId2" Type="http://schemas.openxmlformats.org/officeDocument/2006/relationships/diagramData" Target="../diagrams/data11.xml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openxmlformats.org/officeDocument/2006/relationships/image" Target="../media/image35.jpeg"/><Relationship Id="rId5" Type="http://schemas.openxmlformats.org/officeDocument/2006/relationships/diagramColors" Target="../diagrams/colors11.xml"/><Relationship Id="rId15" Type="http://schemas.openxmlformats.org/officeDocument/2006/relationships/image" Target="../media/image37.jpg"/><Relationship Id="rId10" Type="http://schemas.openxmlformats.org/officeDocument/2006/relationships/image" Target="../media/image4.jpeg"/><Relationship Id="rId19" Type="http://schemas.openxmlformats.org/officeDocument/2006/relationships/image" Target="../media/image41.jp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5.jpeg"/><Relationship Id="rId1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8439472" cy="2578220"/>
          </a:xfrm>
        </p:spPr>
        <p:txBody>
          <a:bodyPr anchor="t"/>
          <a:lstStyle/>
          <a:p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«Сильна Россия подвигом русских женщин…</a:t>
            </a:r>
            <a:b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о судьбе и подвиге русских женщин во времена Отечественной войны 1812 года и не только</a:t>
            </a:r>
            <a:endParaRPr lang="ru-RU" sz="2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>
                  <a:lumMod val="75000"/>
                  <a:lumOff val="2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6211669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</a:t>
            </a: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Самара, 2017 г</a:t>
            </a:r>
            <a:endParaRPr lang="ru-RU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596641"/>
            <a:ext cx="3618334" cy="42857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Содержимое 5" descr="230px-Е._Stroganov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556792"/>
            <a:ext cx="3456384" cy="4162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4" name="Схема 3"/>
          <p:cNvGraphicFramePr/>
          <p:nvPr/>
        </p:nvGraphicFramePr>
        <p:xfrm>
          <a:off x="467544" y="18864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84168" y="14127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(Филипп </a:t>
            </a:r>
            <a:r>
              <a:rPr lang="ru-RU" dirty="0" err="1" smtClean="0"/>
              <a:t>Вигель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02128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Мария Аполлоновна Волкова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80112" y="594928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Вера Фёдоровна </a:t>
            </a:r>
            <a:r>
              <a:rPr lang="ru-RU" b="1" dirty="0" err="1" smtClean="0"/>
              <a:t>Ланская</a:t>
            </a:r>
            <a:endParaRPr lang="ru-RU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tta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764704"/>
            <a:ext cx="4572000" cy="30906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Содержимое 3" descr="1283913730_brdn0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764704"/>
            <a:ext cx="4387552" cy="3120646"/>
          </a:xfrm>
          <a:effectLst>
            <a:softEdge rad="317500"/>
          </a:effectLst>
        </p:spPr>
      </p:pic>
      <p:graphicFrame>
        <p:nvGraphicFramePr>
          <p:cNvPr id="8" name="Схема 7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1812_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99384" y="3573016"/>
            <a:ext cx="5544616" cy="311105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 descr="42837_or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3528" y="3449290"/>
            <a:ext cx="3456384" cy="340871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214290"/>
          <a:ext cx="8697144" cy="1285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http://files.school-collection.edu.ru/dlrstore/7a878296-0a01-01b2-01ab-bec4c326ca7a/%5bIS89IR_1-4%5d_%5bTD_06%5d_files/%5bIS89IR_1-4%5d_%5bPD_10%5d.jpg"/>
          <p:cNvPicPr>
            <a:picLocks noGrp="1"/>
          </p:cNvPicPr>
          <p:nvPr>
            <p:ph idx="1"/>
          </p:nvPr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214282" y="1571612"/>
            <a:ext cx="2771800" cy="34563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5720" y="5000636"/>
            <a:ext cx="27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Василиса Кожина</a:t>
            </a:r>
            <a:endParaRPr lang="ru-RU" dirty="0"/>
          </a:p>
        </p:txBody>
      </p:sp>
      <p:pic>
        <p:nvPicPr>
          <p:cNvPr id="7" name="Рисунок 6" descr="150px-Silver_medal_1812_aver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90090" y="3717032"/>
            <a:ext cx="2018213" cy="2435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ти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87208" y="3717032"/>
            <a:ext cx="1956792" cy="24133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111552" y="6211669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«В память Отечественной войны 1812 года»</a:t>
            </a:r>
          </a:p>
        </p:txBody>
      </p:sp>
      <p:pic>
        <p:nvPicPr>
          <p:cNvPr id="11" name="Рисунок 10" descr="GorshkovSerIl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71802" y="1643050"/>
            <a:ext cx="2664296" cy="3365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357554" y="507207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Горшков - </a:t>
            </a:r>
            <a:r>
              <a:rPr lang="ru-RU" dirty="0" err="1" smtClean="0"/>
              <a:t>Сычевский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00174"/>
            <a:ext cx="2592288" cy="3355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7 ЖЕНЩИН В ВОЙНЕ 1812 ГОД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437112"/>
            <a:ext cx="5827737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1571612"/>
            <a:ext cx="2697088" cy="33983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Схема 8"/>
          <p:cNvGraphicFramePr/>
          <p:nvPr/>
        </p:nvGraphicFramePr>
        <p:xfrm>
          <a:off x="428596" y="21429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3"/>
            <a:ext cx="4320480" cy="48351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6" name="Схема 5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images (13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1484784"/>
            <a:ext cx="4104456" cy="47555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152400"/>
          <a:ext cx="8363272" cy="14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7" cstate="print"/>
          <a:srcRect l="935" t="7541" r="62587" b="29114"/>
          <a:stretch>
            <a:fillRect/>
          </a:stretch>
        </p:blipFill>
        <p:spPr bwMode="auto">
          <a:xfrm>
            <a:off x="539552" y="1772816"/>
            <a:ext cx="2808312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Тучков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1772816"/>
            <a:ext cx="2880320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83568" y="53732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Тучкова М.М.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24128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Александр Тучков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Под Mosc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432206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Схема 8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 descr="book40304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10859" y="1484784"/>
            <a:ext cx="5233141" cy="3202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ages (6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75656" y="3717032"/>
            <a:ext cx="4720034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3960440" cy="3305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Схема 6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images (7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1920" y="1412776"/>
            <a:ext cx="4798665" cy="3058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9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77678" y="3645024"/>
            <a:ext cx="3404575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611560" y="332656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Надежда Андреевна Дурова "/>
          <p:cNvPicPr>
            <a:picLocks noGrp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484784"/>
            <a:ext cx="3352800" cy="457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Знак Отличия Военного Ордена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1628800"/>
            <a:ext cx="2107679" cy="2483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9" cstate="print"/>
          <a:srcRect l="49065"/>
          <a:stretch>
            <a:fillRect/>
          </a:stretch>
        </p:blipFill>
        <p:spPr bwMode="auto">
          <a:xfrm>
            <a:off x="6444208" y="3212976"/>
            <a:ext cx="2448272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928662" y="607220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Надежда Дурова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6" y="4365104"/>
            <a:ext cx="2147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Георгиевский крест</a:t>
            </a:r>
            <a:endParaRPr lang="ru-RU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84784"/>
            <a:ext cx="5321262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Схема 7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images (15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01289" y="1484784"/>
            <a:ext cx="3942711" cy="312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16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520" y="3984152"/>
            <a:ext cx="3600400" cy="2873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es (17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63888" y="4077072"/>
            <a:ext cx="5580112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/>
          <p:nvPr/>
        </p:nvGraphicFramePr>
        <p:xfrm>
          <a:off x="457200" y="15240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Содержимое 4" descr="http://files.school-collection.edu.ru/dlrstore/7a878296-0a01-01b2-01ab-bec4c326ca7a/%5bIS89IR_1-4%5d_%5bTD_06%5d_files/%5bIS89IR_1-4%5d_%5bPD_10%5d.jpg"/>
          <p:cNvPicPr>
            <a:picLocks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215516" y="1556792"/>
            <a:ext cx="1584176" cy="22322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Содержимое 4"/>
          <p:cNvPicPr>
            <a:picLocks/>
          </p:cNvPicPr>
          <p:nvPr/>
        </p:nvPicPr>
        <p:blipFill>
          <a:blip r:embed="rId8" cstate="print"/>
          <a:srcRect l="935" t="7541" r="62587" b="29114"/>
          <a:stretch>
            <a:fillRect/>
          </a:stretch>
        </p:blipFill>
        <p:spPr bwMode="auto">
          <a:xfrm>
            <a:off x="1463697" y="1670087"/>
            <a:ext cx="1872208" cy="208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5" descr="230px-Е._Stroganov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61252" y="1604967"/>
            <a:ext cx="1842053" cy="22184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images (5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5711" y="1635522"/>
            <a:ext cx="1818134" cy="21535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Содержимое 3" descr="http://3.bp.blogspot.com/-P66Aa1i8Xv8/TjgxKVY40kI/AAAAAAAAAis/hMffAyWgDb4/s320/Catherine_Pavlovna_by_Fleischmann.jpg"/>
          <p:cNvPicPr>
            <a:picLocks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97730" y="1786462"/>
            <a:ext cx="1800200" cy="2111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Содержимое 3" descr="images (1)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58320" y="1947567"/>
            <a:ext cx="1646583" cy="21313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Содержимое 4" descr="Надежда Андреевна Дурова "/>
          <p:cNvPicPr>
            <a:picLocks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76256" y="1947567"/>
            <a:ext cx="1800200" cy="20882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57" y="3848223"/>
            <a:ext cx="2603679" cy="17281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0" y="4819930"/>
            <a:ext cx="2618345" cy="18665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63" y="4008545"/>
            <a:ext cx="1815802" cy="13646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88" y="5398221"/>
            <a:ext cx="1901433" cy="10801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98" y="4157029"/>
            <a:ext cx="2373650" cy="21126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21" y="4157029"/>
            <a:ext cx="1791630" cy="211267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268760"/>
            <a:ext cx="674896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спасибо</a:t>
            </a: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</a:b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ЗА</a:t>
            </a:r>
            <a:b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</a:b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ВНИМАНИЕ!!!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322</TotalTime>
  <Words>149</Words>
  <Application>Microsoft Office PowerPoint</Application>
  <PresentationFormat>Экран (4:3)</PresentationFormat>
  <Paragraphs>25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Bookman Old Style</vt:lpstr>
      <vt:lpstr>Calibri</vt:lpstr>
      <vt:lpstr>Constantia</vt:lpstr>
      <vt:lpstr>Courier New</vt:lpstr>
      <vt:lpstr>Times New Roman</vt:lpstr>
      <vt:lpstr>Wingdings 2</vt:lpstr>
      <vt:lpstr>Бумажная</vt:lpstr>
      <vt:lpstr>«Сильна Россия подвигом русских женщин…  о судьбе и подвиге русских женщин во времена Отечественной войны 1812 года и не только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Подвиги русских женщин в войне 1812 Г.</dc:title>
  <dc:creator>ОбАннЫе Ёвжжиики)))</dc:creator>
  <cp:lastModifiedBy>Алла</cp:lastModifiedBy>
  <cp:revision>13</cp:revision>
  <dcterms:created xsi:type="dcterms:W3CDTF">2013-03-30T10:38:50Z</dcterms:created>
  <dcterms:modified xsi:type="dcterms:W3CDTF">2017-03-19T15:07:08Z</dcterms:modified>
</cp:coreProperties>
</file>