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94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713A8-282B-4A80-BF32-F8ADA64CE949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A1097-7D98-4EE8-BECC-A24C4F3FA5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A1097-7D98-4EE8-BECC-A24C4F3FA5E9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81000">
              <a:srgbClr val="92D050">
                <a:alpha val="96000"/>
              </a:srgbClr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Pirate’s fruit salad!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5072074"/>
            <a:ext cx="7429552" cy="1357298"/>
          </a:xfrm>
        </p:spPr>
        <p:txBody>
          <a:bodyPr>
            <a:normAutofit fontScale="25000" lnSpcReduction="20000"/>
          </a:bodyPr>
          <a:lstStyle/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en-US" dirty="0" smtClean="0"/>
          </a:p>
          <a:p>
            <a:pPr algn="r">
              <a:buNone/>
            </a:pPr>
            <a:endParaRPr lang="en-US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en-US" dirty="0" smtClean="0"/>
          </a:p>
          <a:p>
            <a:pPr algn="r">
              <a:spcBef>
                <a:spcPts val="0"/>
              </a:spcBef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Учитель  английского языка</a:t>
            </a: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ГБОУ ООШ с. </a:t>
            </a:r>
            <a:r>
              <a:rPr lang="ru-RU" sz="11200" dirty="0" err="1" smtClean="0">
                <a:latin typeface="Times New Roman" pitchFamily="18" charset="0"/>
                <a:cs typeface="Times New Roman" pitchFamily="18" charset="0"/>
              </a:rPr>
              <a:t>Заплавное</a:t>
            </a:r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buNone/>
            </a:pP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М.И. Анисимова</a:t>
            </a: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gardenportal.ru/wallpapers/00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71546"/>
            <a:ext cx="6215106" cy="4661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ecowallpapers.net/wp-content/uploads/8_Le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6190"/>
            <a:ext cx="3170162" cy="1981351"/>
          </a:xfrm>
          <a:prstGeom prst="rect">
            <a:avLst/>
          </a:prstGeom>
          <a:noFill/>
        </p:spPr>
      </p:pic>
      <p:pic>
        <p:nvPicPr>
          <p:cNvPr id="3" name="Рисунок 2" descr="http://edimsup.ru/wp-content/uploads/2016/04/zeleniy-goroh-e146022909066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00240"/>
            <a:ext cx="3000364" cy="180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korea-kosmetika.ru/wa-data/public/shop/img/%D0%BC%D0%B0%D0%BD%D0%B3%D0%BE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0"/>
            <a:ext cx="2214578" cy="21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belive.ru/wp-content/uploads/2016/12/slivochnoe-maslo-hranit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1857364"/>
            <a:ext cx="2286016" cy="138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olivia-yaroslavl.ru/wp-content/uploads/2016/10/2.pn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3071802" cy="192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s1.1zoom.ru/b5050/919/Coconuts_Closeup_445232_1680x105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94" y="0"/>
            <a:ext cx="2724785" cy="1702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bagiraclub.ru/images/bagiraclub/2016/10/445752_stol_boke_ploshka_muka_zerno_meshkovina_skalka_1680x1050_www.gdefon.ru_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2143116"/>
            <a:ext cx="2524453" cy="1613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legkovmeste.ru/wp-content/uploads/2015/09/ananasy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00760" y="3357562"/>
            <a:ext cx="2641218" cy="176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teledietolog.ru/wp-content/uploads/2017/02/img_19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00364" y="3929066"/>
            <a:ext cx="2813026" cy="18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s://telegraf.com.ua/files/2014/02/saxar61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57950" y="4929198"/>
            <a:ext cx="2357454" cy="173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s://im0-tub-ru.yandex.net/i?id=6ce40e207bdd27aead0c3f65f1b3de17&amp;n=13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85720" y="5494084"/>
            <a:ext cx="2028825" cy="136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4357694"/>
            <a:ext cx="7572428" cy="566738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mloen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epepiplan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0100" y="5367338"/>
            <a:ext cx="7429552" cy="8048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lemon                                         pineapple</a:t>
            </a:r>
            <a:endParaRPr lang="ru-RU" sz="2800" dirty="0"/>
          </a:p>
        </p:txBody>
      </p:sp>
      <p:pic>
        <p:nvPicPr>
          <p:cNvPr id="5" name="Picture 2" descr="http://ecowallpapers.net/wp-content/uploads/8_Lemo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8322" r="8322"/>
          <a:stretch>
            <a:fillRect/>
          </a:stretch>
        </p:blipFill>
        <p:spPr bwMode="auto">
          <a:xfrm>
            <a:off x="0" y="0"/>
            <a:ext cx="5486400" cy="4114800"/>
          </a:xfrm>
          <a:prstGeom prst="rect">
            <a:avLst/>
          </a:prstGeom>
          <a:noFill/>
        </p:spPr>
      </p:pic>
      <p:pic>
        <p:nvPicPr>
          <p:cNvPr id="6" name="Рисунок 5" descr="http://legkovmeste.ru/wp-content/uploads/2015/09/ananas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571480"/>
            <a:ext cx="407193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000504"/>
            <a:ext cx="8429684" cy="642942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sbean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olvielio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ngoma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5367338"/>
            <a:ext cx="8572560" cy="8048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eans                          olive oil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mango</a:t>
            </a:r>
            <a:endParaRPr lang="ru-RU" sz="2800" dirty="0"/>
          </a:p>
        </p:txBody>
      </p:sp>
      <p:pic>
        <p:nvPicPr>
          <p:cNvPr id="5" name="Рисунок 4" descr="http://edimsup.ru/wp-content/uploads/2016/04/zeleniy-goroh-e1460229090662.jpg"/>
          <p:cNvPicPr>
            <a:picLocks noGrp="1"/>
          </p:cNvPicPr>
          <p:nvPr>
            <p:ph type="pic" idx="1"/>
          </p:nvPr>
        </p:nvPicPr>
        <p:blipFill>
          <a:blip r:embed="rId2"/>
          <a:srcRect l="7956" r="7956"/>
          <a:stretch>
            <a:fillRect/>
          </a:stretch>
        </p:blipFill>
        <p:spPr bwMode="auto">
          <a:xfrm>
            <a:off x="214282" y="1643050"/>
            <a:ext cx="3000396" cy="261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olivia-yaroslavl.ru/wp-content/uploads/2016/10/2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857364"/>
            <a:ext cx="3071802" cy="192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korea-kosmetika.ru/wa-data/public/shop/img/%D0%BC%D0%B0%D0%BD%D0%B3%D0%BE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1714488"/>
            <a:ext cx="2214578" cy="21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357694"/>
            <a:ext cx="9144000" cy="557226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arsug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tebutter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eeprpp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lsat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5367338"/>
            <a:ext cx="8643998" cy="8048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sugar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butter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pepper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salt</a:t>
            </a:r>
            <a:endParaRPr lang="ru-RU" sz="2800" dirty="0"/>
          </a:p>
        </p:txBody>
      </p:sp>
      <p:pic>
        <p:nvPicPr>
          <p:cNvPr id="5" name="Рисунок 4" descr="https://telegraf.com.ua/files/2014/02/saxar61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852" r="852"/>
          <a:stretch>
            <a:fillRect/>
          </a:stretch>
        </p:blipFill>
        <p:spPr bwMode="auto">
          <a:xfrm>
            <a:off x="0" y="2571744"/>
            <a:ext cx="2643174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belive.ru/wp-content/uploads/2016/12/slivochnoe-maslo-hrani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2571744"/>
            <a:ext cx="2000264" cy="159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teledietolog.ru/wp-content/uploads/2017/02/img_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2071678"/>
            <a:ext cx="357190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14818"/>
            <a:ext cx="8929718" cy="566738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nootucc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rfuol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otmaot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5367338"/>
            <a:ext cx="8358246" cy="8048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coconut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flour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tomato</a:t>
            </a:r>
            <a:endParaRPr lang="ru-RU" sz="2800" dirty="0"/>
          </a:p>
        </p:txBody>
      </p:sp>
      <p:pic>
        <p:nvPicPr>
          <p:cNvPr id="5" name="Рисунок 4" descr="https://s1.1zoom.ru/b5050/919/Coconuts_Closeup_445232_1680x1050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8333" r="8333"/>
          <a:stretch>
            <a:fillRect/>
          </a:stretch>
        </p:blipFill>
        <p:spPr bwMode="auto">
          <a:xfrm>
            <a:off x="214282" y="1785926"/>
            <a:ext cx="2565398" cy="222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bagiraclub.ru/images/bagiraclub/2016/10/445752_stol_boke_ploshka_muka_zerno_meshkovina_skalka_1680x1050_www.gdefon.ru_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928802"/>
            <a:ext cx="2714644" cy="1970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im0-tub-ru.yandex.net/i?id=6ce40e207bdd27aead0c3f65f1b3de17&amp;n=1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928802"/>
            <a:ext cx="242889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Левая фигурная скобка 7"/>
          <p:cNvSpPr/>
          <p:nvPr/>
        </p:nvSpPr>
        <p:spPr>
          <a:xfrm>
            <a:off x="5500694" y="4643446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800600"/>
            <a:ext cx="6929486" cy="1485920"/>
          </a:xfrm>
        </p:spPr>
        <p:txBody>
          <a:bodyPr>
            <a:normAutofit/>
          </a:bodyPr>
          <a:lstStyle/>
          <a:p>
            <a:r>
              <a:rPr lang="en-US" sz="3200" i="1" dirty="0" smtClean="0"/>
              <a:t>In the magic garden there are lots of oranges on the green mango tree.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s://vignette2.wikia.nocookie.net/herebemonsters/images/7/7e/Mango_Tree.png/revision/latest?cb=20121213043009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4076" b="14076"/>
          <a:stretch>
            <a:fillRect/>
          </a:stretch>
        </p:blipFill>
        <p:spPr bwMode="auto">
          <a:xfrm>
            <a:off x="0" y="0"/>
            <a:ext cx="6208736" cy="46565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5072074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How many mangos are there?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newpackfon.ru/uploads/images/f/o/t/foto_mango_ploda_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How much sugar are there?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recepty-zdorovia.com/wp-content/uploads/2017/05/wsi-imageoptim-brown-cane-sugar-cubes-1462971833h0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5556" r="5556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5929330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We’ll jump so high, high, high,</a:t>
            </a:r>
            <a:r>
              <a:rPr lang="ru-RU" sz="32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We’ll touch the sky, sky, sky</a:t>
            </a:r>
            <a:r>
              <a:rPr lang="ru-RU" sz="32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://unifysports.com/wp-content/uploads/2016/04/iStock_000034797306_Small-768x51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5642" r="5642"/>
          <a:stretch>
            <a:fillRect/>
          </a:stretch>
        </p:blipFill>
        <p:spPr bwMode="auto">
          <a:xfrm>
            <a:off x="1792288" y="17444"/>
            <a:ext cx="6565926" cy="49244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62976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en-US" dirty="0" smtClean="0"/>
              <a:t>Use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en-AU" dirty="0" smtClean="0">
                <a:solidFill>
                  <a:srgbClr val="FF0000"/>
                </a:solidFill>
              </a:rPr>
              <a:t>much» </a:t>
            </a:r>
            <a:r>
              <a:rPr lang="en-US" dirty="0" smtClean="0"/>
              <a:t>or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en-AU" dirty="0" smtClean="0">
                <a:solidFill>
                  <a:srgbClr val="FF0000"/>
                </a:solidFill>
              </a:rPr>
              <a:t>many</a:t>
            </a:r>
            <a:r>
              <a:rPr lang="en-AU" dirty="0" smtClean="0">
                <a:solidFill>
                  <a:srgbClr val="FF0000"/>
                </a:solidFill>
              </a:rPr>
              <a:t>»!</a:t>
            </a:r>
            <a:br>
              <a:rPr lang="en-AU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AU" dirty="0" smtClean="0"/>
              <a:t>How </a:t>
            </a:r>
            <a:r>
              <a:rPr lang="en-AU" dirty="0" smtClean="0">
                <a:solidFill>
                  <a:srgbClr val="FF0000"/>
                </a:solidFill>
              </a:rPr>
              <a:t>...</a:t>
            </a:r>
            <a:r>
              <a:rPr lang="en-AU" dirty="0" smtClean="0"/>
              <a:t> </a:t>
            </a:r>
            <a:r>
              <a:rPr lang="en-US" dirty="0" smtClean="0"/>
              <a:t>lemons</a:t>
            </a:r>
            <a:r>
              <a:rPr lang="en-AU" dirty="0" smtClean="0"/>
              <a:t>?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How </a:t>
            </a:r>
            <a:r>
              <a:rPr lang="en-AU" dirty="0" smtClean="0">
                <a:solidFill>
                  <a:srgbClr val="FF0000"/>
                </a:solidFill>
              </a:rPr>
              <a:t>...</a:t>
            </a:r>
            <a:r>
              <a:rPr lang="en-AU" dirty="0" smtClean="0"/>
              <a:t> </a:t>
            </a:r>
            <a:r>
              <a:rPr lang="en-AU" dirty="0" smtClean="0"/>
              <a:t>sugar?</a:t>
            </a:r>
            <a:br>
              <a:rPr lang="en-AU" dirty="0" smtClean="0"/>
            </a:br>
            <a:r>
              <a:rPr lang="en-AU" dirty="0" smtClean="0"/>
              <a:t>How </a:t>
            </a:r>
            <a:r>
              <a:rPr lang="en-AU" dirty="0" smtClean="0">
                <a:solidFill>
                  <a:srgbClr val="FF0000"/>
                </a:solidFill>
              </a:rPr>
              <a:t>...</a:t>
            </a:r>
            <a:r>
              <a:rPr lang="en-AU" dirty="0" smtClean="0"/>
              <a:t> flour?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How </a:t>
            </a:r>
            <a:r>
              <a:rPr lang="en-AU" dirty="0" smtClean="0">
                <a:solidFill>
                  <a:srgbClr val="FF0000"/>
                </a:solidFill>
              </a:rPr>
              <a:t>... </a:t>
            </a:r>
            <a:r>
              <a:rPr lang="en-AU" dirty="0" smtClean="0"/>
              <a:t>coconut?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How </a:t>
            </a:r>
            <a:r>
              <a:rPr lang="en-AU" dirty="0" smtClean="0">
                <a:solidFill>
                  <a:srgbClr val="FF0000"/>
                </a:solidFill>
              </a:rPr>
              <a:t>... </a:t>
            </a:r>
            <a:r>
              <a:rPr lang="en-AU" dirty="0" smtClean="0"/>
              <a:t>salt?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How </a:t>
            </a:r>
            <a:r>
              <a:rPr lang="en-AU" dirty="0" smtClean="0">
                <a:solidFill>
                  <a:srgbClr val="FF0000"/>
                </a:solidFill>
              </a:rPr>
              <a:t>...</a:t>
            </a:r>
            <a:r>
              <a:rPr lang="en-AU" dirty="0" smtClean="0"/>
              <a:t> tomatoes?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How </a:t>
            </a:r>
            <a:r>
              <a:rPr lang="en-AU" dirty="0" smtClean="0">
                <a:solidFill>
                  <a:srgbClr val="FF0000"/>
                </a:solidFill>
              </a:rPr>
              <a:t>...</a:t>
            </a:r>
            <a:r>
              <a:rPr lang="en-AU" dirty="0" smtClean="0"/>
              <a:t> </a:t>
            </a:r>
            <a:r>
              <a:rPr lang="en-AU" dirty="0" smtClean="0"/>
              <a:t>juice?</a:t>
            </a:r>
            <a:br>
              <a:rPr lang="en-A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6369072"/>
          </a:xfrm>
        </p:spPr>
        <p:txBody>
          <a:bodyPr>
            <a:normAutofit fontScale="90000"/>
          </a:bodyPr>
          <a:lstStyle/>
          <a:p>
            <a:pPr lv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have got ______________ friends.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 see ___________ cars in the street.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Have you got _________ books?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We don’t have __________ books at home.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the park you can see _________ trees.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We don’t have _________ apple trees in the garden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There is __________ snow in winter in Russia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Children must drink __________ milk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Do you see ________ cars in the street?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Have you got __________ sweets in the pocket?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You must drink __________ juice.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We must not eat __________ sweets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 don’t have __________ water in the glass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Do you read ___________ books?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my room I have not __________ pictures.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my classroom we have _______ pictures.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My friend has got ____________ pencils.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Can you see ________ animals in the zoo?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There isn’t _________sugar in the tea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They don’t eat __________ fruit in winter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 have got ___________ pens in my pencil box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86</Words>
  <PresentationFormat>Экран (4:3)</PresentationFormat>
  <Paragraphs>24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Pirate’s fruit salad!</vt:lpstr>
      <vt:lpstr>Слайд 2</vt:lpstr>
      <vt:lpstr>mloen                               epepiplan</vt:lpstr>
      <vt:lpstr>sbean                          olvielio                  ngoma </vt:lpstr>
      <vt:lpstr>arsug                      tebutter             eeprpp          lsat </vt:lpstr>
      <vt:lpstr>nootucc                   rfuol                           otmaot</vt:lpstr>
      <vt:lpstr>In the magic garden there are lots of oranges on the green mango tree.</vt:lpstr>
      <vt:lpstr>How many mangos are there? </vt:lpstr>
      <vt:lpstr>How much sugar are there?</vt:lpstr>
      <vt:lpstr>We’ll jump so high, high, high, We’ll touch the sky, sky, sky </vt:lpstr>
      <vt:lpstr> Use «much» or «many»!  How ... lemons? How ... sugar? How ... flour? How ... coconut? How ... salt? How ... tomatoes? How ... juice? </vt:lpstr>
      <vt:lpstr>    I have got ______________ friends. I see ___________ cars in the street. Have you got _________ books? We don’t have __________ books at home. In the park you can see _________ trees. We don’t have _________ apple trees in the garden. There is __________ snow in winter in Russia. Children must drink __________ milk. Do you see ________ cars in the street? Have you got __________ sweets in the pocket? You must drink __________ juice. We must not eat __________ sweets. I don’t have __________ water in the glass. Do you read ___________ books? In my room I have not __________ pictures. In my classroom we have _______ pictures. My friend has got ____________ pencils. Can you see ________ animals in the zoo? There isn’t _________sugar in the tea. They don’t eat __________ fruit in winter. I have got ___________ pens in my pencil box.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Pirate’s fruit salad!</dc:title>
  <dc:creator>Администратор</dc:creator>
  <cp:lastModifiedBy>Admin</cp:lastModifiedBy>
  <cp:revision>12</cp:revision>
  <dcterms:created xsi:type="dcterms:W3CDTF">2017-11-23T13:11:53Z</dcterms:created>
  <dcterms:modified xsi:type="dcterms:W3CDTF">2017-11-23T15:17:53Z</dcterms:modified>
</cp:coreProperties>
</file>