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CC9B4-A730-46B9-B475-B9BD579AFD7F}" type="datetimeFigureOut">
              <a:rPr lang="ru-RU" smtClean="0"/>
              <a:pPr/>
              <a:t>01.01.2013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BA93D-0A14-434B-998C-F9F9EE4A9D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CC9B4-A730-46B9-B475-B9BD579AFD7F}" type="datetimeFigureOut">
              <a:rPr lang="ru-RU" smtClean="0"/>
              <a:pPr/>
              <a:t>01.01.2013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BA93D-0A14-434B-998C-F9F9EE4A9D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CC9B4-A730-46B9-B475-B9BD579AFD7F}" type="datetimeFigureOut">
              <a:rPr lang="ru-RU" smtClean="0"/>
              <a:pPr/>
              <a:t>01.01.2013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BA93D-0A14-434B-998C-F9F9EE4A9D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CC9B4-A730-46B9-B475-B9BD579AFD7F}" type="datetimeFigureOut">
              <a:rPr lang="ru-RU" smtClean="0"/>
              <a:pPr/>
              <a:t>01.01.2013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BA93D-0A14-434B-998C-F9F9EE4A9D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CC9B4-A730-46B9-B475-B9BD579AFD7F}" type="datetimeFigureOut">
              <a:rPr lang="ru-RU" smtClean="0"/>
              <a:pPr/>
              <a:t>01.01.2013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BA93D-0A14-434B-998C-F9F9EE4A9D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CC9B4-A730-46B9-B475-B9BD579AFD7F}" type="datetimeFigureOut">
              <a:rPr lang="ru-RU" smtClean="0"/>
              <a:pPr/>
              <a:t>01.01.2013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BA93D-0A14-434B-998C-F9F9EE4A9D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CC9B4-A730-46B9-B475-B9BD579AFD7F}" type="datetimeFigureOut">
              <a:rPr lang="ru-RU" smtClean="0"/>
              <a:pPr/>
              <a:t>01.01.2013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BA93D-0A14-434B-998C-F9F9EE4A9D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CC9B4-A730-46B9-B475-B9BD579AFD7F}" type="datetimeFigureOut">
              <a:rPr lang="ru-RU" smtClean="0"/>
              <a:pPr/>
              <a:t>01.01.2013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BA93D-0A14-434B-998C-F9F9EE4A9D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CC9B4-A730-46B9-B475-B9BD579AFD7F}" type="datetimeFigureOut">
              <a:rPr lang="ru-RU" smtClean="0"/>
              <a:pPr/>
              <a:t>01.01.2013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BA93D-0A14-434B-998C-F9F9EE4A9D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CC9B4-A730-46B9-B475-B9BD579AFD7F}" type="datetimeFigureOut">
              <a:rPr lang="ru-RU" smtClean="0"/>
              <a:pPr/>
              <a:t>01.01.2013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BA93D-0A14-434B-998C-F9F9EE4A9D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CC9B4-A730-46B9-B475-B9BD579AFD7F}" type="datetimeFigureOut">
              <a:rPr lang="ru-RU" smtClean="0"/>
              <a:pPr/>
              <a:t>01.01.2013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BA93D-0A14-434B-998C-F9F9EE4A9D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CC9B4-A730-46B9-B475-B9BD579AFD7F}" type="datetimeFigureOut">
              <a:rPr lang="ru-RU" smtClean="0"/>
              <a:pPr/>
              <a:t>01.01.2013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BA93D-0A14-434B-998C-F9F9EE4A9D4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Скругленный прямоугольник 88"/>
          <p:cNvSpPr/>
          <p:nvPr/>
        </p:nvSpPr>
        <p:spPr>
          <a:xfrm>
            <a:off x="6858016" y="1643050"/>
            <a:ext cx="1928826" cy="1714512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0" name="Прямая со стрелкой 89"/>
          <p:cNvCxnSpPr/>
          <p:nvPr/>
        </p:nvCxnSpPr>
        <p:spPr>
          <a:xfrm rot="5400000" flipH="1" flipV="1">
            <a:off x="6572264" y="2357430"/>
            <a:ext cx="128588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>
            <a:off x="7215206" y="3000372"/>
            <a:ext cx="135732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8286776" y="2953124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t</a:t>
            </a:r>
            <a:endParaRPr lang="ru-RU" sz="2400" i="1" dirty="0"/>
          </a:p>
        </p:txBody>
      </p:sp>
      <p:sp>
        <p:nvSpPr>
          <p:cNvPr id="93" name="TextBox 92"/>
          <p:cNvSpPr txBox="1"/>
          <p:nvPr/>
        </p:nvSpPr>
        <p:spPr>
          <a:xfrm>
            <a:off x="6858016" y="1785926"/>
            <a:ext cx="360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Georgia" pitchFamily="18" charset="0"/>
                <a:cs typeface="Times New Roman" pitchFamily="18" charset="0"/>
              </a:rPr>
              <a:t>a</a:t>
            </a:r>
            <a:endParaRPr lang="ru-RU" sz="2400" i="1" dirty="0">
              <a:latin typeface="Georgia" pitchFamily="18" charset="0"/>
              <a:cs typeface="Times New Roman" pitchFamily="18" charset="0"/>
            </a:endParaRPr>
          </a:p>
        </p:txBody>
      </p:sp>
      <p:cxnSp>
        <p:nvCxnSpPr>
          <p:cNvPr id="94" name="Прямая соединительная линия 93"/>
          <p:cNvCxnSpPr/>
          <p:nvPr/>
        </p:nvCxnSpPr>
        <p:spPr>
          <a:xfrm>
            <a:off x="7215206" y="3000372"/>
            <a:ext cx="1143008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Скругленный прямоугольник 81"/>
          <p:cNvSpPr/>
          <p:nvPr/>
        </p:nvSpPr>
        <p:spPr>
          <a:xfrm>
            <a:off x="4714876" y="3786190"/>
            <a:ext cx="1928826" cy="1714512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3" name="Прямая со стрелкой 82"/>
          <p:cNvCxnSpPr/>
          <p:nvPr/>
        </p:nvCxnSpPr>
        <p:spPr>
          <a:xfrm rot="5400000" flipH="1" flipV="1">
            <a:off x="4429124" y="4500570"/>
            <a:ext cx="128588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/>
          <p:nvPr/>
        </p:nvCxnSpPr>
        <p:spPr>
          <a:xfrm>
            <a:off x="5072066" y="5143512"/>
            <a:ext cx="135732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6143636" y="5096264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t</a:t>
            </a:r>
            <a:endParaRPr lang="ru-RU" sz="2400" i="1" dirty="0"/>
          </a:p>
        </p:txBody>
      </p:sp>
      <p:sp>
        <p:nvSpPr>
          <p:cNvPr id="86" name="TextBox 85"/>
          <p:cNvSpPr txBox="1"/>
          <p:nvPr/>
        </p:nvSpPr>
        <p:spPr>
          <a:xfrm>
            <a:off x="4714876" y="3929066"/>
            <a:ext cx="360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Georgia" pitchFamily="18" charset="0"/>
                <a:cs typeface="Times New Roman" pitchFamily="18" charset="0"/>
              </a:rPr>
              <a:t>a</a:t>
            </a:r>
            <a:endParaRPr lang="ru-RU" sz="2400" i="1" dirty="0">
              <a:latin typeface="Georgia" pitchFamily="18" charset="0"/>
              <a:cs typeface="Times New Roman" pitchFamily="18" charset="0"/>
            </a:endParaRPr>
          </a:p>
        </p:txBody>
      </p:sp>
      <p:cxnSp>
        <p:nvCxnSpPr>
          <p:cNvPr id="87" name="Прямая соединительная линия 86"/>
          <p:cNvCxnSpPr/>
          <p:nvPr/>
        </p:nvCxnSpPr>
        <p:spPr>
          <a:xfrm>
            <a:off x="5072066" y="4786322"/>
            <a:ext cx="1143008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Скругленный прямоугольник 74"/>
          <p:cNvSpPr/>
          <p:nvPr/>
        </p:nvSpPr>
        <p:spPr>
          <a:xfrm>
            <a:off x="428596" y="3786190"/>
            <a:ext cx="1928826" cy="1714512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6" name="Прямая со стрелкой 75"/>
          <p:cNvCxnSpPr/>
          <p:nvPr/>
        </p:nvCxnSpPr>
        <p:spPr>
          <a:xfrm rot="5400000" flipH="1" flipV="1">
            <a:off x="142844" y="4500570"/>
            <a:ext cx="128588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>
            <a:off x="785786" y="5143512"/>
            <a:ext cx="135732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1857356" y="5096264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t</a:t>
            </a:r>
            <a:endParaRPr lang="ru-RU" sz="2400" i="1" dirty="0"/>
          </a:p>
        </p:txBody>
      </p:sp>
      <p:sp>
        <p:nvSpPr>
          <p:cNvPr id="79" name="TextBox 78"/>
          <p:cNvSpPr txBox="1"/>
          <p:nvPr/>
        </p:nvSpPr>
        <p:spPr>
          <a:xfrm>
            <a:off x="428596" y="3929066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Georgia" pitchFamily="18" charset="0"/>
                <a:cs typeface="Times New Roman" pitchFamily="18" charset="0"/>
              </a:rPr>
              <a:t>x</a:t>
            </a:r>
            <a:endParaRPr lang="ru-RU" sz="2400" i="1" dirty="0">
              <a:latin typeface="Georgia" pitchFamily="18" charset="0"/>
              <a:cs typeface="Times New Roman" pitchFamily="18" charset="0"/>
            </a:endParaRPr>
          </a:p>
        </p:txBody>
      </p:sp>
      <p:cxnSp>
        <p:nvCxnSpPr>
          <p:cNvPr id="80" name="Прямая соединительная линия 79"/>
          <p:cNvCxnSpPr/>
          <p:nvPr/>
        </p:nvCxnSpPr>
        <p:spPr>
          <a:xfrm rot="5400000" flipH="1" flipV="1">
            <a:off x="785786" y="4143380"/>
            <a:ext cx="1000132" cy="100013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Скругленный прямоугольник 67"/>
          <p:cNvSpPr/>
          <p:nvPr/>
        </p:nvSpPr>
        <p:spPr>
          <a:xfrm>
            <a:off x="2571736" y="1643050"/>
            <a:ext cx="1928826" cy="1714512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9" name="Прямая со стрелкой 68"/>
          <p:cNvCxnSpPr/>
          <p:nvPr/>
        </p:nvCxnSpPr>
        <p:spPr>
          <a:xfrm rot="5400000" flipH="1" flipV="1">
            <a:off x="2285984" y="2357430"/>
            <a:ext cx="128588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>
            <a:off x="2928926" y="3000372"/>
            <a:ext cx="135732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4000496" y="2953124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t</a:t>
            </a:r>
            <a:endParaRPr lang="ru-RU" sz="2400" i="1" dirty="0"/>
          </a:p>
        </p:txBody>
      </p:sp>
      <p:sp>
        <p:nvSpPr>
          <p:cNvPr id="72" name="TextBox 71"/>
          <p:cNvSpPr txBox="1"/>
          <p:nvPr/>
        </p:nvSpPr>
        <p:spPr>
          <a:xfrm>
            <a:off x="2571736" y="1785926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Georgia" pitchFamily="18" charset="0"/>
                <a:cs typeface="Times New Roman" pitchFamily="18" charset="0"/>
              </a:rPr>
              <a:t>x</a:t>
            </a:r>
            <a:endParaRPr lang="ru-RU" sz="2400" i="1" dirty="0">
              <a:latin typeface="Georgia" pitchFamily="18" charset="0"/>
              <a:cs typeface="Times New Roman" pitchFamily="18" charset="0"/>
            </a:endParaRP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2928926" y="2214554"/>
            <a:ext cx="1143008" cy="43021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Скругленный прямоугольник 53"/>
          <p:cNvSpPr/>
          <p:nvPr/>
        </p:nvSpPr>
        <p:spPr>
          <a:xfrm>
            <a:off x="2571736" y="3786190"/>
            <a:ext cx="1928826" cy="1714512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5" name="Прямая со стрелкой 54"/>
          <p:cNvCxnSpPr/>
          <p:nvPr/>
        </p:nvCxnSpPr>
        <p:spPr>
          <a:xfrm rot="5400000" flipH="1" flipV="1">
            <a:off x="2285984" y="4500570"/>
            <a:ext cx="128588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2928926" y="5143512"/>
            <a:ext cx="135732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4000496" y="5096264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t</a:t>
            </a:r>
            <a:endParaRPr lang="ru-RU" sz="2400" i="1" dirty="0"/>
          </a:p>
        </p:txBody>
      </p:sp>
      <p:sp>
        <p:nvSpPr>
          <p:cNvPr id="58" name="TextBox 57"/>
          <p:cNvSpPr txBox="1"/>
          <p:nvPr/>
        </p:nvSpPr>
        <p:spPr>
          <a:xfrm>
            <a:off x="2571736" y="3929066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Georgia" pitchFamily="18" charset="0"/>
                <a:cs typeface="Times New Roman" pitchFamily="18" charset="0"/>
              </a:rPr>
              <a:t>v</a:t>
            </a:r>
            <a:endParaRPr lang="ru-RU" sz="2400" i="1" dirty="0">
              <a:latin typeface="Georgia" pitchFamily="18" charset="0"/>
              <a:cs typeface="Times New Roman" pitchFamily="18" charset="0"/>
            </a:endParaRPr>
          </a:p>
        </p:txBody>
      </p:sp>
      <p:cxnSp>
        <p:nvCxnSpPr>
          <p:cNvPr id="59" name="Прямая соединительная линия 58"/>
          <p:cNvCxnSpPr/>
          <p:nvPr/>
        </p:nvCxnSpPr>
        <p:spPr>
          <a:xfrm>
            <a:off x="2928926" y="4786322"/>
            <a:ext cx="1143008" cy="1588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кругленный прямоугольник 31"/>
          <p:cNvSpPr/>
          <p:nvPr/>
        </p:nvSpPr>
        <p:spPr>
          <a:xfrm>
            <a:off x="428596" y="1643050"/>
            <a:ext cx="1928826" cy="1714512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7" name="Прямая со стрелкой 36"/>
          <p:cNvCxnSpPr/>
          <p:nvPr/>
        </p:nvCxnSpPr>
        <p:spPr>
          <a:xfrm rot="5400000" flipH="1" flipV="1">
            <a:off x="142844" y="2357430"/>
            <a:ext cx="128588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785786" y="3000372"/>
            <a:ext cx="135732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857356" y="2953124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t</a:t>
            </a:r>
            <a:endParaRPr lang="ru-RU" sz="2400" i="1" dirty="0"/>
          </a:p>
        </p:txBody>
      </p:sp>
      <p:sp>
        <p:nvSpPr>
          <p:cNvPr id="46" name="TextBox 45"/>
          <p:cNvSpPr txBox="1"/>
          <p:nvPr/>
        </p:nvSpPr>
        <p:spPr>
          <a:xfrm>
            <a:off x="428596" y="1785926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Georgia" pitchFamily="18" charset="0"/>
                <a:cs typeface="Times New Roman" pitchFamily="18" charset="0"/>
              </a:rPr>
              <a:t>v</a:t>
            </a:r>
            <a:endParaRPr lang="ru-RU" sz="2400" i="1" dirty="0">
              <a:latin typeface="Georgia" pitchFamily="18" charset="0"/>
              <a:cs typeface="Times New Roman" pitchFamily="18" charset="0"/>
            </a:endParaRP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 flipV="1">
            <a:off x="785786" y="2143116"/>
            <a:ext cx="1143008" cy="50006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214282" y="1428736"/>
            <a:ext cx="8715436" cy="4286280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85720" y="0"/>
            <a:ext cx="475065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Какой вид движения?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12000" y="1142984"/>
            <a:ext cx="1584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71472" y="714356"/>
            <a:ext cx="1584000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ускоренное</a:t>
            </a:r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736000" y="1142984"/>
            <a:ext cx="1584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2571736" y="714356"/>
            <a:ext cx="1857388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равномерное</a:t>
            </a:r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860000" y="1142984"/>
            <a:ext cx="1584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857752" y="714356"/>
            <a:ext cx="1584000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ускоренное</a:t>
            </a:r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12000" y="5652000"/>
            <a:ext cx="1584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500034" y="6072206"/>
            <a:ext cx="1928826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равномерное</a:t>
            </a:r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2736000" y="5652000"/>
            <a:ext cx="1584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643174" y="6072206"/>
            <a:ext cx="1785950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равномерное</a:t>
            </a:r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860000" y="5652000"/>
            <a:ext cx="1584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4857752" y="6072206"/>
            <a:ext cx="1584000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ускоренное</a:t>
            </a:r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6984000" y="1142984"/>
            <a:ext cx="1584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6858016" y="714356"/>
            <a:ext cx="1857388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равномерное</a:t>
            </a:r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6984000" y="5652000"/>
            <a:ext cx="1584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7000892" y="6072206"/>
            <a:ext cx="1584000" cy="360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ускоренное</a:t>
            </a:r>
            <a:endParaRPr lang="ru-RU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rot="5400000">
            <a:off x="1179489" y="1749413"/>
            <a:ext cx="500066" cy="1588"/>
          </a:xfrm>
          <a:prstGeom prst="line">
            <a:avLst/>
          </a:prstGeom>
          <a:ln w="15875">
            <a:solidFill>
              <a:srgbClr val="C00000"/>
            </a:solidFill>
            <a:tailEnd type="oval" w="med" len="med"/>
          </a:ln>
          <a:effectLst>
            <a:glow rad="63500">
              <a:srgbClr val="FFFFFF">
                <a:alpha val="65098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>
            <a:off x="3251191" y="1749413"/>
            <a:ext cx="500066" cy="1588"/>
          </a:xfrm>
          <a:prstGeom prst="line">
            <a:avLst/>
          </a:prstGeom>
          <a:ln w="15875">
            <a:solidFill>
              <a:srgbClr val="C00000"/>
            </a:solidFill>
            <a:tailEnd type="oval" w="med" len="med"/>
          </a:ln>
          <a:effectLst>
            <a:glow rad="63500">
              <a:srgbClr val="FFFFFF">
                <a:alpha val="65098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rot="5400000">
            <a:off x="7537471" y="1749413"/>
            <a:ext cx="500066" cy="1588"/>
          </a:xfrm>
          <a:prstGeom prst="line">
            <a:avLst/>
          </a:prstGeom>
          <a:ln w="15875">
            <a:solidFill>
              <a:srgbClr val="C00000"/>
            </a:solidFill>
            <a:tailEnd type="oval" w="med" len="med"/>
          </a:ln>
          <a:effectLst>
            <a:glow rad="63500">
              <a:srgbClr val="FFFFFF">
                <a:alpha val="65098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rot="5400000" flipH="1" flipV="1">
            <a:off x="1178695" y="5464983"/>
            <a:ext cx="357190" cy="1588"/>
          </a:xfrm>
          <a:prstGeom prst="line">
            <a:avLst/>
          </a:prstGeom>
          <a:ln w="15875">
            <a:solidFill>
              <a:srgbClr val="C00000"/>
            </a:solidFill>
            <a:tailEnd type="oval" w="med" len="med"/>
          </a:ln>
          <a:effectLst>
            <a:glow rad="63500">
              <a:srgbClr val="FFFFFF">
                <a:alpha val="65098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rot="5400000" flipH="1" flipV="1">
            <a:off x="3393273" y="5464983"/>
            <a:ext cx="357190" cy="1588"/>
          </a:xfrm>
          <a:prstGeom prst="line">
            <a:avLst/>
          </a:prstGeom>
          <a:ln w="15875">
            <a:solidFill>
              <a:srgbClr val="C00000"/>
            </a:solidFill>
            <a:tailEnd type="oval" w="med" len="med"/>
          </a:ln>
          <a:effectLst>
            <a:glow rad="63500">
              <a:srgbClr val="FFFFFF">
                <a:alpha val="65098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rot="5400000" flipH="1" flipV="1">
            <a:off x="5464975" y="5464983"/>
            <a:ext cx="357190" cy="1588"/>
          </a:xfrm>
          <a:prstGeom prst="line">
            <a:avLst/>
          </a:prstGeom>
          <a:ln w="15875">
            <a:solidFill>
              <a:srgbClr val="C00000"/>
            </a:solidFill>
            <a:tailEnd type="oval" w="med" len="med"/>
          </a:ln>
          <a:effectLst>
            <a:glow rad="63500">
              <a:srgbClr val="FFFFFF">
                <a:alpha val="65098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Скругленный прямоугольник 60"/>
          <p:cNvSpPr/>
          <p:nvPr/>
        </p:nvSpPr>
        <p:spPr>
          <a:xfrm>
            <a:off x="4714876" y="1643050"/>
            <a:ext cx="1928826" cy="1714512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2" name="Прямая со стрелкой 61"/>
          <p:cNvCxnSpPr/>
          <p:nvPr/>
        </p:nvCxnSpPr>
        <p:spPr>
          <a:xfrm rot="5400000" flipH="1" flipV="1">
            <a:off x="4429124" y="2357430"/>
            <a:ext cx="128588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>
            <a:off x="5072066" y="3000372"/>
            <a:ext cx="135732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6143636" y="2953124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t</a:t>
            </a:r>
            <a:endParaRPr lang="ru-RU" sz="2400" i="1" dirty="0"/>
          </a:p>
        </p:txBody>
      </p:sp>
      <p:sp>
        <p:nvSpPr>
          <p:cNvPr id="65" name="TextBox 64"/>
          <p:cNvSpPr txBox="1"/>
          <p:nvPr/>
        </p:nvSpPr>
        <p:spPr>
          <a:xfrm>
            <a:off x="4714876" y="1785926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Georgia" pitchFamily="18" charset="0"/>
                <a:cs typeface="Times New Roman" pitchFamily="18" charset="0"/>
              </a:rPr>
              <a:t>v</a:t>
            </a:r>
            <a:endParaRPr lang="ru-RU" sz="2400" i="1" dirty="0">
              <a:latin typeface="Georgia" pitchFamily="18" charset="0"/>
              <a:cs typeface="Times New Roman" pitchFamily="18" charset="0"/>
            </a:endParaRPr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>
            <a:off x="5072066" y="2214554"/>
            <a:ext cx="1143008" cy="43021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rot="5400000">
            <a:off x="5394331" y="1749413"/>
            <a:ext cx="500066" cy="1588"/>
          </a:xfrm>
          <a:prstGeom prst="line">
            <a:avLst/>
          </a:prstGeom>
          <a:ln w="15875">
            <a:solidFill>
              <a:srgbClr val="C00000"/>
            </a:solidFill>
            <a:tailEnd type="oval" w="med" len="med"/>
          </a:ln>
          <a:effectLst>
            <a:glow rad="63500">
              <a:srgbClr val="FFFFFF">
                <a:alpha val="65098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Скругленный прямоугольник 96"/>
          <p:cNvSpPr/>
          <p:nvPr/>
        </p:nvSpPr>
        <p:spPr>
          <a:xfrm>
            <a:off x="6858016" y="3786190"/>
            <a:ext cx="1928826" cy="1714512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8" name="Прямая со стрелкой 97"/>
          <p:cNvCxnSpPr/>
          <p:nvPr/>
        </p:nvCxnSpPr>
        <p:spPr>
          <a:xfrm rot="5400000" flipH="1" flipV="1">
            <a:off x="6572264" y="4500570"/>
            <a:ext cx="128588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 стрелкой 98"/>
          <p:cNvCxnSpPr/>
          <p:nvPr/>
        </p:nvCxnSpPr>
        <p:spPr>
          <a:xfrm>
            <a:off x="7215206" y="5143512"/>
            <a:ext cx="135732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8286776" y="5096264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t</a:t>
            </a:r>
            <a:endParaRPr lang="ru-RU" sz="2400" i="1" dirty="0"/>
          </a:p>
        </p:txBody>
      </p:sp>
      <p:sp>
        <p:nvSpPr>
          <p:cNvPr id="101" name="TextBox 100"/>
          <p:cNvSpPr txBox="1"/>
          <p:nvPr/>
        </p:nvSpPr>
        <p:spPr>
          <a:xfrm>
            <a:off x="6858016" y="3929066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Georgia" pitchFamily="18" charset="0"/>
                <a:cs typeface="Times New Roman" pitchFamily="18" charset="0"/>
              </a:rPr>
              <a:t>x</a:t>
            </a:r>
            <a:endParaRPr lang="ru-RU" sz="2400" i="1" dirty="0"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2" name="Дуга 101"/>
          <p:cNvSpPr/>
          <p:nvPr/>
        </p:nvSpPr>
        <p:spPr>
          <a:xfrm flipV="1">
            <a:off x="6373156" y="3214686"/>
            <a:ext cx="1700218" cy="1928826"/>
          </a:xfrm>
          <a:prstGeom prst="arc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2" name="Прямая соединительная линия 51"/>
          <p:cNvCxnSpPr>
            <a:stCxn id="49" idx="0"/>
          </p:cNvCxnSpPr>
          <p:nvPr/>
        </p:nvCxnSpPr>
        <p:spPr>
          <a:xfrm rot="5400000" flipH="1" flipV="1">
            <a:off x="7603904" y="5469194"/>
            <a:ext cx="365612" cy="0"/>
          </a:xfrm>
          <a:prstGeom prst="line">
            <a:avLst/>
          </a:prstGeom>
          <a:ln w="15875">
            <a:solidFill>
              <a:srgbClr val="C00000"/>
            </a:solidFill>
            <a:tailEnd type="oval" w="med" len="med"/>
          </a:ln>
          <a:effectLst>
            <a:glow rad="63500">
              <a:srgbClr val="FFFFFF">
                <a:alpha val="65098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/>
      <p:bldP spid="27" grpId="0" animBg="1"/>
      <p:bldP spid="31" grpId="0" animBg="1"/>
      <p:bldP spid="36" grpId="0" animBg="1"/>
      <p:bldP spid="39" grpId="0" animBg="1"/>
      <p:bldP spid="42" grpId="0" animBg="1"/>
      <p:bldP spid="50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28</Words>
  <Application>Microsoft Office PowerPoint</Application>
  <PresentationFormat>Экран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svg</dc:creator>
  <cp:lastModifiedBy>Рабочая станция</cp:lastModifiedBy>
  <cp:revision>15</cp:revision>
  <dcterms:created xsi:type="dcterms:W3CDTF">2013-04-26T05:11:19Z</dcterms:created>
  <dcterms:modified xsi:type="dcterms:W3CDTF">2013-01-01T01:50:19Z</dcterms:modified>
</cp:coreProperties>
</file>