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Playfair Display"/>
      <p:regular r:id="rId26"/>
      <p:bold r:id="rId27"/>
      <p:italic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Oswald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layfairDisplay-regular.fntdata"/><Relationship Id="rId25" Type="http://schemas.openxmlformats.org/officeDocument/2006/relationships/slide" Target="slides/slide21.xml"/><Relationship Id="rId28" Type="http://schemas.openxmlformats.org/officeDocument/2006/relationships/font" Target="fonts/PlayfairDisplay-italic.fntdata"/><Relationship Id="rId27" Type="http://schemas.openxmlformats.org/officeDocument/2006/relationships/font" Target="fonts/PlayfairDis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layfairDisplay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7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6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9.xml"/><Relationship Id="rId35" Type="http://schemas.openxmlformats.org/officeDocument/2006/relationships/font" Target="fonts/Oswald-bold.fntdata"/><Relationship Id="rId12" Type="http://schemas.openxmlformats.org/officeDocument/2006/relationships/slide" Target="slides/slide8.xml"/><Relationship Id="rId34" Type="http://schemas.openxmlformats.org/officeDocument/2006/relationships/font" Target="fonts/Oswald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100"/>
            </a:lvl1pPr>
            <a:lvl2pPr lvl="1">
              <a:spcBef>
                <a:spcPts val="0"/>
              </a:spcBef>
              <a:buSzPts val="1400"/>
              <a:buChar char="○"/>
              <a:defRPr sz="1100"/>
            </a:lvl2pPr>
            <a:lvl3pPr lvl="2">
              <a:spcBef>
                <a:spcPts val="0"/>
              </a:spcBef>
              <a:buSzPts val="1400"/>
              <a:buChar char="■"/>
              <a:defRPr sz="1100"/>
            </a:lvl3pPr>
            <a:lvl4pPr lvl="3">
              <a:spcBef>
                <a:spcPts val="0"/>
              </a:spcBef>
              <a:buSzPts val="1400"/>
              <a:buChar char="●"/>
              <a:defRPr sz="1100"/>
            </a:lvl4pPr>
            <a:lvl5pPr lvl="4">
              <a:spcBef>
                <a:spcPts val="0"/>
              </a:spcBef>
              <a:buSzPts val="1400"/>
              <a:buChar char="○"/>
              <a:defRPr sz="1100"/>
            </a:lvl5pPr>
            <a:lvl6pPr lvl="5">
              <a:spcBef>
                <a:spcPts val="0"/>
              </a:spcBef>
              <a:buSzPts val="1400"/>
              <a:buChar char="■"/>
              <a:defRPr sz="1100"/>
            </a:lvl6pPr>
            <a:lvl7pPr lvl="6">
              <a:spcBef>
                <a:spcPts val="0"/>
              </a:spcBef>
              <a:buSzPts val="1400"/>
              <a:buChar char="●"/>
              <a:defRPr sz="1100"/>
            </a:lvl7pPr>
            <a:lvl8pPr lvl="7">
              <a:spcBef>
                <a:spcPts val="0"/>
              </a:spcBef>
              <a:buSzPts val="1400"/>
              <a:buChar char="○"/>
              <a:defRPr sz="1100"/>
            </a:lvl8pPr>
            <a:lvl9pPr lvl="8">
              <a:spcBef>
                <a:spcPts val="0"/>
              </a:spcBef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/>
            </a:lvl1pPr>
            <a:lvl2pPr lvl="1">
              <a:spcBef>
                <a:spcPts val="0"/>
              </a:spcBef>
              <a:buSzPts val="3000"/>
              <a:buNone/>
              <a:defRPr/>
            </a:lvl2pPr>
            <a:lvl3pPr lvl="2">
              <a:spcBef>
                <a:spcPts val="0"/>
              </a:spcBef>
              <a:buSzPts val="3000"/>
              <a:buNone/>
              <a:defRPr/>
            </a:lvl3pPr>
            <a:lvl4pPr lvl="3">
              <a:spcBef>
                <a:spcPts val="0"/>
              </a:spcBef>
              <a:buSzPts val="3000"/>
              <a:buNone/>
              <a:defRPr/>
            </a:lvl4pPr>
            <a:lvl5pPr lvl="4">
              <a:spcBef>
                <a:spcPts val="0"/>
              </a:spcBef>
              <a:buSzPts val="3000"/>
              <a:buNone/>
              <a:defRPr/>
            </a:lvl5pPr>
            <a:lvl6pPr lvl="5">
              <a:spcBef>
                <a:spcPts val="0"/>
              </a:spcBef>
              <a:buSzPts val="3000"/>
              <a:buNone/>
              <a:defRPr/>
            </a:lvl6pPr>
            <a:lvl7pPr lvl="6">
              <a:spcBef>
                <a:spcPts val="0"/>
              </a:spcBef>
              <a:buSzPts val="3000"/>
              <a:buNone/>
              <a:defRPr/>
            </a:lvl7pPr>
            <a:lvl8pPr lvl="7">
              <a:spcBef>
                <a:spcPts val="0"/>
              </a:spcBef>
              <a:buSzPts val="3000"/>
              <a:buNone/>
              <a:defRPr/>
            </a:lvl8pPr>
            <a:lvl9pPr lvl="8">
              <a:spcBef>
                <a:spcPts val="0"/>
              </a:spcBef>
              <a:buSzPts val="3000"/>
              <a:buNone/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/>
            </a:lvl1pPr>
            <a:lvl2pPr lvl="1">
              <a:spcBef>
                <a:spcPts val="0"/>
              </a:spcBef>
              <a:buSzPts val="3000"/>
              <a:buNone/>
              <a:defRPr/>
            </a:lvl2pPr>
            <a:lvl3pPr lvl="2">
              <a:spcBef>
                <a:spcPts val="0"/>
              </a:spcBef>
              <a:buSzPts val="3000"/>
              <a:buNone/>
              <a:defRPr/>
            </a:lvl3pPr>
            <a:lvl4pPr lvl="3">
              <a:spcBef>
                <a:spcPts val="0"/>
              </a:spcBef>
              <a:buSzPts val="3000"/>
              <a:buNone/>
              <a:defRPr/>
            </a:lvl4pPr>
            <a:lvl5pPr lvl="4">
              <a:spcBef>
                <a:spcPts val="0"/>
              </a:spcBef>
              <a:buSzPts val="3000"/>
              <a:buNone/>
              <a:defRPr/>
            </a:lvl5pPr>
            <a:lvl6pPr lvl="5">
              <a:spcBef>
                <a:spcPts val="0"/>
              </a:spcBef>
              <a:buSzPts val="3000"/>
              <a:buNone/>
              <a:defRPr/>
            </a:lvl6pPr>
            <a:lvl7pPr lvl="6">
              <a:spcBef>
                <a:spcPts val="0"/>
              </a:spcBef>
              <a:buSzPts val="3000"/>
              <a:buNone/>
              <a:defRPr/>
            </a:lvl7pPr>
            <a:lvl8pPr lvl="7">
              <a:spcBef>
                <a:spcPts val="0"/>
              </a:spcBef>
              <a:buSzPts val="3000"/>
              <a:buNone/>
              <a:defRPr/>
            </a:lvl8pPr>
            <a:lvl9pPr lvl="8">
              <a:spcBef>
                <a:spcPts val="0"/>
              </a:spcBef>
              <a:buSzPts val="3000"/>
              <a:buNone/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6" name="Shape 26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/>
            </a:lvl1pPr>
            <a:lvl2pPr lvl="1">
              <a:spcBef>
                <a:spcPts val="0"/>
              </a:spcBef>
              <a:buSzPts val="3000"/>
              <a:buNone/>
              <a:defRPr/>
            </a:lvl2pPr>
            <a:lvl3pPr lvl="2">
              <a:spcBef>
                <a:spcPts val="0"/>
              </a:spcBef>
              <a:buSzPts val="3000"/>
              <a:buNone/>
              <a:defRPr/>
            </a:lvl3pPr>
            <a:lvl4pPr lvl="3">
              <a:spcBef>
                <a:spcPts val="0"/>
              </a:spcBef>
              <a:buSzPts val="3000"/>
              <a:buNone/>
              <a:defRPr/>
            </a:lvl4pPr>
            <a:lvl5pPr lvl="4">
              <a:spcBef>
                <a:spcPts val="0"/>
              </a:spcBef>
              <a:buSzPts val="3000"/>
              <a:buNone/>
              <a:defRPr/>
            </a:lvl5pPr>
            <a:lvl6pPr lvl="5">
              <a:spcBef>
                <a:spcPts val="0"/>
              </a:spcBef>
              <a:buSzPts val="3000"/>
              <a:buNone/>
              <a:defRPr/>
            </a:lvl6pPr>
            <a:lvl7pPr lvl="6">
              <a:spcBef>
                <a:spcPts val="0"/>
              </a:spcBef>
              <a:buSzPts val="3000"/>
              <a:buNone/>
              <a:defRPr/>
            </a:lvl7pPr>
            <a:lvl8pPr lvl="7">
              <a:spcBef>
                <a:spcPts val="0"/>
              </a:spcBef>
              <a:buSzPts val="3000"/>
              <a:buNone/>
              <a:defRPr/>
            </a:lvl8pPr>
            <a:lvl9pPr lvl="8">
              <a:spcBef>
                <a:spcPts val="0"/>
              </a:spcBef>
              <a:buSzPts val="3000"/>
              <a:buNone/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" name="Shape 41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/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ru" sz="4800"/>
              <a:t>Кусочек Франции в России</a:t>
            </a:r>
          </a:p>
        </p:txBody>
      </p:sp>
      <p:sp>
        <p:nvSpPr>
          <p:cNvPr id="59" name="Shape 59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1863258932.jpg"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0150" y="265238"/>
            <a:ext cx="6057725" cy="461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Christian-Dior-Miss-Dior-Original-Eau-De-Toilette-Spray-30ml.jpg" id="73" name="Shape 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1000" y="74125"/>
            <a:ext cx="4757324" cy="475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1438311628_v-rf-priedut-avtomobili-geely.jpg"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375" y="762450"/>
            <a:ext cx="5709625" cy="380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4275-renault-cross-coupe-crossoverplus.jpg"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826" y="445025"/>
            <a:ext cx="6770849" cy="451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1f553ef99ea7899ecbc8cc3d5b3f397d_small.jpeg"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250" y="377512"/>
            <a:ext cx="5851300" cy="43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1240993806.jpg"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7074" y="306925"/>
            <a:ext cx="6525123" cy="452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7743.jpg"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475" y="263638"/>
            <a:ext cx="4616226" cy="461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1303315653_51306989_1258482555_fondyu.jpg"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3425" y="775275"/>
            <a:ext cx="5267685" cy="37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361_1886006514.jpg"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625" y="231575"/>
            <a:ext cx="7566401" cy="443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0_12bfe3_a2d0c04b_orig.jpg"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2525" y="168275"/>
            <a:ext cx="5255600" cy="480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ephora.jpg"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6050" y="225075"/>
            <a:ext cx="6443128" cy="4832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b2.jpg"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90500"/>
            <a:ext cx="85344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8qrTCYEoFz4.jpg"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25" y="688675"/>
            <a:ext cx="6793350" cy="339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0.jpg"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4410ab89250ccac0272114dc6dd068e0.jpg"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3775" y="369700"/>
            <a:ext cx="6264634" cy="469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1460726152_ashan.jpg" id="171" name="Shape 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69200"/>
            <a:ext cx="8118876" cy="507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463_0.jpg"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2250" y="119263"/>
            <a:ext cx="6539976" cy="490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selo_parizh_7.jpg"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525" y="145175"/>
            <a:ext cx="7471949" cy="499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1" name="Shape 19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photo_03.jpg" id="192" name="Shape 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175" y="156825"/>
            <a:ext cx="7114349" cy="482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i="1" lang="ru" sz="6000"/>
              <a:t>Merci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