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57" r:id="rId4"/>
    <p:sldId id="262" r:id="rId5"/>
    <p:sldId id="261" r:id="rId6"/>
    <p:sldId id="259" r:id="rId7"/>
    <p:sldId id="258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CE0DF563-1066-4FDC-8CD6-819A1F220558}" type="datetimeFigureOut">
              <a:rPr lang="ru-RU" smtClean="0"/>
              <a:t>03.11.2017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AF6E1DF-F080-4723-A6D0-A1AF67A5B43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80741"/>
            <a:ext cx="4191719" cy="39912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968" y="3356992"/>
            <a:ext cx="6790362" cy="3126209"/>
          </a:xfrm>
        </p:spPr>
        <p:txBody>
          <a:bodyPr>
            <a:noAutofit/>
          </a:bodyPr>
          <a:lstStyle/>
          <a:p>
            <a:r>
              <a:rPr lang="ru-RU" sz="6600" dirty="0" smtClean="0"/>
              <a:t>Свойства Алгоритмов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6757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2556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964488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568952" cy="252028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Дискретность-</a:t>
            </a:r>
            <a:r>
              <a:rPr lang="ru-RU" sz="3600" dirty="0" smtClean="0">
                <a:latin typeface="Arial Black" panose="020B0A04020102020204" pitchFamily="34" charset="0"/>
              </a:rPr>
              <a:t> алгоритма означает , что алгоритм должен быть разбит на последовательность выполняемых шагов</a:t>
            </a:r>
            <a:endParaRPr lang="ru-RU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958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410880"/>
            <a:ext cx="5131271" cy="43586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6048672" cy="338437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Точность-</a:t>
            </a:r>
            <a:r>
              <a:rPr lang="ru-RU" sz="3200" dirty="0" smtClean="0"/>
              <a:t> алгоритма означает что, каждая команда должна пониматься однозначно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547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01008"/>
            <a:ext cx="4536504" cy="31683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789" y="1704109"/>
            <a:ext cx="5791200" cy="360384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Массовость-</a:t>
            </a:r>
            <a:r>
              <a:rPr lang="ru-RU" sz="2800" dirty="0" smtClean="0"/>
              <a:t> алгоритма означает, что однажды составленный алгоритм должен подходить для решения подобных задач с разными исходными данными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2142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00808"/>
            <a:ext cx="3600400" cy="477915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76672"/>
            <a:ext cx="6624736" cy="4827984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понятность-</a:t>
            </a:r>
            <a:r>
              <a:rPr lang="ru-RU" sz="3200" dirty="0" smtClean="0"/>
              <a:t> алгоритма означает, что алгоритм должен содержать только те команды, которые входят в набор команд, которые может выполнит конкретный исполнитель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97556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8640"/>
            <a:ext cx="8856984" cy="648072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052736"/>
            <a:ext cx="6840760" cy="30963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Результативность-</a:t>
            </a:r>
            <a:r>
              <a:rPr lang="ru-RU" sz="3200" dirty="0" smtClean="0"/>
              <a:t>алгоритма означает что, за конечное число шагов должен быть получен результат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1325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041593"/>
            <a:ext cx="5256584" cy="32885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5400600" cy="302433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выполнила: </a:t>
            </a:r>
            <a:r>
              <a:rPr lang="ru-RU" sz="4000" dirty="0" err="1" smtClean="0"/>
              <a:t>Султанбек</a:t>
            </a:r>
            <a:r>
              <a:rPr lang="ru-RU" sz="4000" dirty="0" smtClean="0"/>
              <a:t> </a:t>
            </a:r>
            <a:r>
              <a:rPr lang="ru-RU" sz="4000" dirty="0" err="1" smtClean="0"/>
              <a:t>Фариза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3-гр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548680"/>
            <a:ext cx="2143125" cy="21431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365104"/>
            <a:ext cx="20859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00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57</TotalTime>
  <Words>82</Words>
  <Application>Microsoft Office PowerPoint</Application>
  <PresentationFormat>Экран (4:3)</PresentationFormat>
  <Paragraphs>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Главная</vt:lpstr>
      <vt:lpstr>Свойства Алгоритмов</vt:lpstr>
      <vt:lpstr>Презентация PowerPoint</vt:lpstr>
      <vt:lpstr>Дискретность- алгоритма означает , что алгоритм должен быть разбит на последовательность выполняемых шагов</vt:lpstr>
      <vt:lpstr>Точность- алгоритма означает что, каждая команда должна пониматься однозначно</vt:lpstr>
      <vt:lpstr>Массовость- алгоритма означает, что однажды составленный алгоритм должен подходить для решения подобных задач с разными исходными данными</vt:lpstr>
      <vt:lpstr>понятность- алгоритма означает, что алгоритм должен содержать только те команды, которые входят в набор команд, которые может выполнит конкретный исполнитель</vt:lpstr>
      <vt:lpstr>Результативность-алгоритма означает что, за конечное число шагов должен быть получен результат</vt:lpstr>
      <vt:lpstr>выполнила: Султанбек Фариза  3-гр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Свойства Алгоритмов</dc:title>
  <dc:creator>-103-8</dc:creator>
  <cp:lastModifiedBy>Каб 121. главный</cp:lastModifiedBy>
  <cp:revision>7</cp:revision>
  <dcterms:created xsi:type="dcterms:W3CDTF">2017-11-03T05:20:31Z</dcterms:created>
  <dcterms:modified xsi:type="dcterms:W3CDTF">2017-11-03T09:13:08Z</dcterms:modified>
</cp:coreProperties>
</file>