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4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3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0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943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864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108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49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64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9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4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906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25E53-3630-444C-B343-590D84025461}" type="datetimeFigureOut">
              <a:rPr lang="ru-RU" smtClean="0"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DD172-6C36-4ED3-A473-601D2BEB7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6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2567353"/>
            <a:ext cx="10515600" cy="295421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 по сказке «Царевна лягушка»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Выполнила: </a:t>
            </a:r>
            <a:r>
              <a:rPr lang="ru-RU" dirty="0" err="1" smtClean="0"/>
              <a:t>Кустугульдинова</a:t>
            </a:r>
            <a:r>
              <a:rPr lang="ru-RU" dirty="0" smtClean="0"/>
              <a:t> Юлия </a:t>
            </a:r>
            <a:r>
              <a:rPr lang="ru-RU" dirty="0" err="1" smtClean="0"/>
              <a:t>Валинуровна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МКОУ «</a:t>
            </a:r>
            <a:r>
              <a:rPr lang="ru-RU" dirty="0" err="1" smtClean="0"/>
              <a:t>Кулужбаевская</a:t>
            </a:r>
            <a:r>
              <a:rPr lang="ru-RU" dirty="0" smtClean="0"/>
              <a:t> ООШ»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3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954" y="42468"/>
            <a:ext cx="12320954" cy="671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45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15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4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92708" cy="668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5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66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0"/>
            <a:ext cx="12074769" cy="672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958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863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098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08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785"/>
            <a:ext cx="12192000" cy="67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15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355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</Words>
  <Application>Microsoft Office PowerPoint</Application>
  <PresentationFormat>Широкоэкранный</PresentationFormat>
  <Paragraphs>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Тест по сказке «Царевна лягушка»   Выполнила: Кустугульдинова Юлия Валинуровна   МКОУ «Кулужбаевская ООШ»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сказке «Царевна лягушка»   Выполнила: Кустугульдинова Юлия Валинуровна   МКОУ «Кулужбаевская ООШ»</dc:title>
  <dc:creator>User</dc:creator>
  <cp:lastModifiedBy>User</cp:lastModifiedBy>
  <cp:revision>1</cp:revision>
  <dcterms:created xsi:type="dcterms:W3CDTF">2017-12-05T13:40:37Z</dcterms:created>
  <dcterms:modified xsi:type="dcterms:W3CDTF">2017-12-05T13:47:45Z</dcterms:modified>
</cp:coreProperties>
</file>