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7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B7319-8752-43DC-9251-6FF6EC4E5500}" type="datetimeFigureOut">
              <a:rPr lang="ru-RU" smtClean="0"/>
              <a:pPr/>
              <a:t>15.03.2015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50" r:id="rId5"/>
    <p:sldLayoutId id="2147483661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 rot="21104606">
            <a:off x="4761192" y="2127090"/>
            <a:ext cx="3666489" cy="211337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5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«Живая классика»</a:t>
            </a:r>
            <a:endParaRPr lang="ru-RU" sz="54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 rot="21079967">
            <a:off x="732859" y="1953160"/>
            <a:ext cx="3454036" cy="13837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Конкурс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solidFill>
                  <a:srgbClr val="C00000"/>
                </a:solidFill>
                <a:ea typeface="+mj-ea"/>
                <a:cs typeface="+mj-cs"/>
              </a:rPr>
              <a:t>чтецов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20080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+mn-lt"/>
              </a:rPr>
              <a:t>Русские писатели - классики</a:t>
            </a:r>
            <a:endParaRPr lang="ru-RU" sz="54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597666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67544" y="116632"/>
            <a:ext cx="7488832" cy="151216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Дмитрий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800" b="1" i="0" u="none" strike="noStrike" kern="1200" cap="none" spc="0" normalizeH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Наркисович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Мамин - Сибиряк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96752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28956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355975" y="2132856"/>
            <a:ext cx="388843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   </a:t>
            </a:r>
            <a:r>
              <a:rPr lang="ru-RU" sz="4400" b="1" dirty="0" smtClean="0">
                <a:solidFill>
                  <a:srgbClr val="00B050"/>
                </a:solidFill>
              </a:rPr>
              <a:t>1852 – 1912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прозаик,  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драматург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Д. Н. Мамин – Сибиряк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«Сказка про храброго зайца»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700808"/>
            <a:ext cx="194421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700808"/>
            <a:ext cx="18722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700808"/>
            <a:ext cx="201622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437112"/>
            <a:ext cx="309634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Андрей Платонович Платонов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288032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11960" y="2132856"/>
            <a:ext cx="388843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B050"/>
                </a:solidFill>
              </a:rPr>
              <a:t>    1899–1951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прозаик,  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драматург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Андрей Платонович Платонов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Сказка – быль «Неизвестный цветок»</a:t>
            </a:r>
            <a:endParaRPr lang="ru-RU" sz="4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284984"/>
            <a:ext cx="223224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284984"/>
            <a:ext cx="230425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Агния Львовна </a:t>
            </a:r>
            <a:r>
              <a:rPr lang="ru-RU" sz="4800" b="1" dirty="0" err="1" smtClean="0">
                <a:solidFill>
                  <a:srgbClr val="C00000"/>
                </a:solidFill>
              </a:rPr>
              <a:t>Барто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295232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95936" y="1556792"/>
            <a:ext cx="475252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    </a:t>
            </a:r>
            <a:r>
              <a:rPr lang="ru-RU" sz="4400" b="1" dirty="0" smtClean="0">
                <a:solidFill>
                  <a:srgbClr val="00B050"/>
                </a:solidFill>
              </a:rPr>
              <a:t>1906 – 1981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  поэтесса, 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писательница,  </a:t>
            </a:r>
          </a:p>
          <a:p>
            <a:r>
              <a:rPr lang="ru-RU" sz="4400" b="1" dirty="0" err="1" smtClean="0">
                <a:solidFill>
                  <a:srgbClr val="00B050"/>
                </a:solidFill>
              </a:rPr>
              <a:t>киносценаристка</a:t>
            </a:r>
            <a:r>
              <a:rPr lang="ru-RU" sz="4400" b="1" dirty="0" smtClean="0">
                <a:solidFill>
                  <a:srgbClr val="00B050"/>
                </a:solidFill>
              </a:rPr>
              <a:t>,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</a:t>
            </a:r>
            <a:r>
              <a:rPr lang="ru-RU" sz="4400" b="1" dirty="0" err="1" smtClean="0">
                <a:solidFill>
                  <a:srgbClr val="00B050"/>
                </a:solidFill>
              </a:rPr>
              <a:t>радиоведущая</a:t>
            </a:r>
            <a:r>
              <a:rPr lang="ru-RU" sz="4400" dirty="0" smtClean="0">
                <a:solidFill>
                  <a:srgbClr val="00B050"/>
                </a:solidFill>
              </a:rPr>
              <a:t>.</a:t>
            </a:r>
            <a:endParaRPr lang="ru-RU" sz="4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Агния Львовна </a:t>
            </a:r>
            <a:r>
              <a:rPr lang="ru-RU" b="1" dirty="0" err="1" smtClean="0">
                <a:solidFill>
                  <a:srgbClr val="C00000"/>
                </a:solidFill>
              </a:rPr>
              <a:t>Барто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«Мы с Тамарой ходим парой»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44824"/>
            <a:ext cx="2952328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916832"/>
            <a:ext cx="302433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412777"/>
            <a:ext cx="2377058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Агния Львовна </a:t>
            </a:r>
            <a:r>
              <a:rPr lang="ru-RU" b="1" dirty="0" err="1" smtClean="0">
                <a:solidFill>
                  <a:srgbClr val="C00000"/>
                </a:solidFill>
              </a:rPr>
              <a:t>Барто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«Серёжа учит уроки»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700808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Иван Андреевич Крылов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3115617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72000" y="1988840"/>
            <a:ext cx="37444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  </a:t>
            </a:r>
            <a:r>
              <a:rPr lang="ru-RU" sz="4400" b="1" dirty="0" smtClean="0">
                <a:solidFill>
                  <a:srgbClr val="00B050"/>
                </a:solidFill>
              </a:rPr>
              <a:t>1769 – 1844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   поэт,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баснописец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Иван Андреевич Крылов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басня «Щука и кот»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12776"/>
            <a:ext cx="5715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Михаил Михайлович Зощенко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302433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499993" y="1700808"/>
            <a:ext cx="36724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 </a:t>
            </a:r>
            <a:r>
              <a:rPr lang="ru-RU" sz="4400" b="1" dirty="0" smtClean="0">
                <a:solidFill>
                  <a:srgbClr val="00B050"/>
                </a:solidFill>
              </a:rPr>
              <a:t>1894 – 1958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писатель,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сатирик,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переводчик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Михаил Михайлович Зощенко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рассказ «Бабушкин подарок»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628800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Виктор Юзефович Драгунский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288032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9992" y="2204864"/>
            <a:ext cx="31683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</a:t>
            </a:r>
            <a:r>
              <a:rPr lang="ru-RU" sz="4400" b="1" dirty="0" smtClean="0">
                <a:solidFill>
                  <a:srgbClr val="00B050"/>
                </a:solidFill>
              </a:rPr>
              <a:t>1913 - 1972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писатель-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прозаик.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Виктор Юзефович Драгунский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рассказ «Друг детства»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453650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484784"/>
            <a:ext cx="3571875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717032"/>
            <a:ext cx="35814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274638"/>
            <a:ext cx="4546848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«Друг детства»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916832"/>
            <a:ext cx="36195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353377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Евгений Иванович Носов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772816"/>
            <a:ext cx="3024336" cy="29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211960" y="2204864"/>
            <a:ext cx="3240360" cy="2195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</a:t>
            </a:r>
            <a:r>
              <a:rPr lang="ru-RU" sz="4400" b="1" dirty="0" smtClean="0">
                <a:solidFill>
                  <a:srgbClr val="00B050"/>
                </a:solidFill>
              </a:rPr>
              <a:t>1908 - 1976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писатель, 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драматург.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Евгений Иванович Носов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повесть «Тридцать зёрен»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700808"/>
            <a:ext cx="367240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Виктор Юзефович Драгунский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рассказ «Всё тайное становится явным»</a:t>
            </a:r>
            <a:endParaRPr lang="ru-RU" sz="3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28575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340768"/>
            <a:ext cx="2857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005064"/>
            <a:ext cx="28575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Стихи о войне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196752"/>
            <a:ext cx="52387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33123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Валентин Кадетов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«Да что я знаю о войне…»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84784"/>
            <a:ext cx="338437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38100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Михаил Юрьевич Лермонтов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288032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283968" y="1988840"/>
            <a:ext cx="42484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   </a:t>
            </a:r>
            <a:r>
              <a:rPr lang="ru-RU" sz="4400" b="1" dirty="0" smtClean="0">
                <a:solidFill>
                  <a:srgbClr val="00B050"/>
                </a:solidFill>
              </a:rPr>
              <a:t>1814 – 1841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поэт, прозаик,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драматург,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 художник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Михаил Юрьевич Лермонтов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«Над морем красавица дева сидит…»</a:t>
            </a:r>
            <a:endParaRPr lang="ru-RU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88840"/>
            <a:ext cx="417646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Эдуард Аркадьевич Асадов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2808312" cy="331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44008" y="2060848"/>
            <a:ext cx="34563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  </a:t>
            </a:r>
            <a:r>
              <a:rPr lang="ru-RU" sz="4400" b="1" dirty="0" smtClean="0">
                <a:solidFill>
                  <a:srgbClr val="00B050"/>
                </a:solidFill>
              </a:rPr>
              <a:t>1923 – 2004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   поэт, </a:t>
            </a:r>
          </a:p>
          <a:p>
            <a:r>
              <a:rPr lang="ru-RU" sz="4400" b="1" dirty="0" smtClean="0">
                <a:solidFill>
                  <a:srgbClr val="00B050"/>
                </a:solidFill>
              </a:rPr>
              <a:t>     прозаик</a:t>
            </a:r>
            <a:endParaRPr lang="ru-RU" sz="4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Эдуард Аркадьевич Асадов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«Всегда в бою»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8913" y="1556791"/>
            <a:ext cx="3686175" cy="468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Эдуард Аркадьевич Асадов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«Дорожите счастьем, дорожите…»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244827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988840"/>
            <a:ext cx="345638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912768" cy="4320480"/>
          </a:xfrm>
        </p:spPr>
        <p:txBody>
          <a:bodyPr>
            <a:noAutofit/>
          </a:bodyPr>
          <a:lstStyle/>
          <a:p>
            <a:endParaRPr lang="ru-RU" sz="72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2656"/>
            <a:ext cx="691276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00000"/>
      </a:hlink>
      <a:folHlink>
        <a:srgbClr val="D9969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182</Words>
  <Application>Microsoft Office PowerPoint</Application>
  <PresentationFormat>Экран (4:3)</PresentationFormat>
  <Paragraphs>59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Русские писатели - классики</vt:lpstr>
      <vt:lpstr>Слайд 3</vt:lpstr>
      <vt:lpstr>Д. Н. Мамин – Сибиряк «Сказка про храброго зайца»</vt:lpstr>
      <vt:lpstr>Андрей Платонович Платонов</vt:lpstr>
      <vt:lpstr>Андрей Платонович Платонов Сказка – быль «Неизвестный цветок»</vt:lpstr>
      <vt:lpstr>Агния Львовна Барто</vt:lpstr>
      <vt:lpstr>Агния Львовна Барто «Мы с Тамарой ходим парой»</vt:lpstr>
      <vt:lpstr>Агния Львовна Барто «Серёжа учит уроки»</vt:lpstr>
      <vt:lpstr>Иван Андреевич Крылов</vt:lpstr>
      <vt:lpstr>Иван Андреевич Крылов басня «Щука и кот»</vt:lpstr>
      <vt:lpstr>Михаил Михайлович Зощенко</vt:lpstr>
      <vt:lpstr>Михаил Михайлович Зощенко рассказ «Бабушкин подарок»</vt:lpstr>
      <vt:lpstr>Виктор Юзефович Драгунский</vt:lpstr>
      <vt:lpstr>Виктор Юзефович Драгунский рассказ «Друг детства»</vt:lpstr>
      <vt:lpstr>«Друг детства»</vt:lpstr>
      <vt:lpstr>Евгений Иванович Носов</vt:lpstr>
      <vt:lpstr>Евгений Иванович Носов повесть «Тридцать зёрен»</vt:lpstr>
      <vt:lpstr>Виктор Юзефович Драгунский рассказ «Всё тайное становится явным»</vt:lpstr>
      <vt:lpstr>Стихи о войне</vt:lpstr>
      <vt:lpstr>Валентин Кадетов «Да что я знаю о войне…»</vt:lpstr>
      <vt:lpstr>Михаил Юрьевич Лермонтов</vt:lpstr>
      <vt:lpstr>Михаил Юрьевич Лермонтов «Над морем красавица дева сидит…»</vt:lpstr>
      <vt:lpstr>Эдуард Аркадьевич Асадов</vt:lpstr>
      <vt:lpstr>Эдуард Аркадьевич Асадов «Всегда в бою»</vt:lpstr>
      <vt:lpstr>Эдуард Аркадьевич Асадов «Дорожите счастьем, дорожите…»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Роман</cp:lastModifiedBy>
  <cp:revision>35</cp:revision>
  <dcterms:created xsi:type="dcterms:W3CDTF">2013-07-29T17:42:42Z</dcterms:created>
  <dcterms:modified xsi:type="dcterms:W3CDTF">2015-03-15T16:27:20Z</dcterms:modified>
</cp:coreProperties>
</file>