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109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6023D0-FB36-40C1-BD5F-E344F4CD7159}" type="datetimeFigureOut">
              <a:rPr lang="ru-RU" smtClean="0"/>
              <a:t>09.12.2017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79598-2278-44C5-B238-9A49F4CD601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&#1055;&#1077;&#1090;&#1088;%20I\Downloads\Zvuki_ptic_-_94._Snegir_(iPlayer.fm)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&#1055;&#1077;&#1090;&#1088;%20I\Downloads\zvuki_sovy_na_krutom_okolo_38_doma..._okolo_moimdoma_-_zvuki_sovy_na_krutom_okolo_38_doma..._okolo_m_(xMusic.me)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&#1055;&#1077;&#1090;&#1088;%20I\Downloads\Zvuki_-_Gracha_(iPlayer.fm).mp3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&#1055;&#1077;&#1090;&#1088;%20I\Downloads\&#1078;&#1091;&#1088;&#1072;&#1074;&#1077;&#1083;&#1100;.mp3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&#1055;&#1077;&#1090;&#1088;%20I\Downloads\&#1095;&#1080;&#1078;.mp3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&#1055;&#1077;&#1090;&#1088;%20I\Downloads\&#1082;&#1091;&#1082;&#1091;&#1096;&#1082;&#1072;.mp3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&#1055;&#1077;&#1090;&#1088;%20I\Downloads\&#1089;&#1082;&#1074;&#1086;&#1088;&#1077;&#1094;.mp3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audio" Target="file:///C:\Users\&#1055;&#1077;&#1090;&#1088;%20I\Downloads\&#1089;&#1080;&#1085;&#1080;&#1094;&#1072;.mp3" TargetMode="Externa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06690"/>
          </a:xfrm>
        </p:spPr>
        <p:txBody>
          <a:bodyPr>
            <a:normAutofit/>
          </a:bodyPr>
          <a:lstStyle/>
          <a:p>
            <a:r>
              <a:rPr lang="ru-RU" sz="6000" b="1" dirty="0"/>
              <a:t>Перелетные птицы</a:t>
            </a:r>
            <a:br>
              <a:rPr lang="ru-RU" sz="6000" b="1" dirty="0"/>
            </a:br>
            <a:r>
              <a:rPr lang="ru-RU" sz="6000" b="1" dirty="0"/>
              <a:t>в старшей логопедической группе</a:t>
            </a:r>
            <a:br>
              <a:rPr lang="ru-RU" sz="6000" b="1" dirty="0"/>
            </a:br>
            <a:br>
              <a:rPr lang="ru-RU" sz="6000" b="1"/>
            </a:br>
            <a:r>
              <a:rPr lang="ru-RU" sz="6000" b="1"/>
              <a:t>   </a:t>
            </a:r>
            <a:r>
              <a:rPr lang="ru-RU" sz="2800"/>
              <a:t>Воспитатель: </a:t>
            </a:r>
            <a:br>
              <a:rPr lang="ru-RU" sz="2800"/>
            </a:br>
            <a:r>
              <a:rPr lang="ru-RU" sz="2800"/>
              <a:t>                                        Белгородцева </a:t>
            </a:r>
            <a:r>
              <a:rPr lang="ru-RU" sz="2800" dirty="0"/>
              <a:t>Оксана Юрьевна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Снегирь</a:t>
            </a:r>
          </a:p>
        </p:txBody>
      </p:sp>
      <p:pic>
        <p:nvPicPr>
          <p:cNvPr id="5" name="Содержимое 4" descr="снегирь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95536" y="1556792"/>
            <a:ext cx="4176464" cy="3600400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32040" y="1196752"/>
            <a:ext cx="4211960" cy="4929411"/>
          </a:xfrm>
        </p:spPr>
        <p:txBody>
          <a:bodyPr/>
          <a:lstStyle/>
          <a:p>
            <a:r>
              <a:rPr lang="ru-RU" dirty="0" err="1"/>
              <a:t>Ирь-ирь</a:t>
            </a:r>
            <a:r>
              <a:rPr lang="ru-RU" dirty="0"/>
              <a:t>, </a:t>
            </a:r>
            <a:r>
              <a:rPr lang="ru-RU" dirty="0" err="1"/>
              <a:t>ирь-ирь-красногрудый</a:t>
            </a:r>
            <a:r>
              <a:rPr lang="ru-RU" dirty="0"/>
              <a:t> наш снегирь;</a:t>
            </a:r>
          </a:p>
          <a:p>
            <a:r>
              <a:rPr lang="ru-RU" dirty="0" err="1"/>
              <a:t>Ри-ри</a:t>
            </a:r>
            <a:r>
              <a:rPr lang="ru-RU" dirty="0"/>
              <a:t>, </a:t>
            </a:r>
            <a:r>
              <a:rPr lang="ru-RU" dirty="0" err="1"/>
              <a:t>ри-ри</a:t>
            </a:r>
            <a:r>
              <a:rPr lang="ru-RU" dirty="0"/>
              <a:t>- прилетели снегири</a:t>
            </a:r>
          </a:p>
          <a:p>
            <a:r>
              <a:rPr lang="ru-RU" dirty="0" err="1"/>
              <a:t>Ря-ря-ря-накормили</a:t>
            </a:r>
            <a:r>
              <a:rPr lang="ru-RU" dirty="0"/>
              <a:t> снегиря;</a:t>
            </a:r>
          </a:p>
          <a:p>
            <a:r>
              <a:rPr lang="ru-RU" dirty="0"/>
              <a:t>Составь </a:t>
            </a:r>
            <a:r>
              <a:rPr lang="ru-RU" dirty="0" err="1"/>
              <a:t>чистоговорку</a:t>
            </a:r>
            <a:r>
              <a:rPr lang="ru-RU" dirty="0"/>
              <a:t> сам;</a:t>
            </a:r>
          </a:p>
        </p:txBody>
      </p:sp>
      <p:pic>
        <p:nvPicPr>
          <p:cNvPr id="6" name="Zvuki_ptic_-_94._Snegir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84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b="1" dirty="0"/>
              <a:t>Сова</a:t>
            </a:r>
          </a:p>
        </p:txBody>
      </p:sp>
      <p:pic>
        <p:nvPicPr>
          <p:cNvPr id="5" name="Содержимое 4" descr="сова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79512" y="1556792"/>
            <a:ext cx="4896544" cy="4176464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004048" y="1600200"/>
            <a:ext cx="4139952" cy="4525963"/>
          </a:xfrm>
        </p:spPr>
        <p:txBody>
          <a:bodyPr>
            <a:normAutofit/>
          </a:bodyPr>
          <a:lstStyle/>
          <a:p>
            <a:r>
              <a:rPr lang="ru-RU" dirty="0" err="1"/>
              <a:t>Ву-ву-ву</a:t>
            </a:r>
            <a:r>
              <a:rPr lang="ru-RU" dirty="0"/>
              <a:t>- мы видели сову;</a:t>
            </a:r>
          </a:p>
          <a:p>
            <a:r>
              <a:rPr lang="ru-RU" dirty="0" err="1"/>
              <a:t>Ва-ва-ва</a:t>
            </a:r>
            <a:r>
              <a:rPr lang="ru-RU" dirty="0"/>
              <a:t>- Громко ухает сова;</a:t>
            </a:r>
          </a:p>
          <a:p>
            <a:r>
              <a:rPr lang="ru-RU" dirty="0" err="1"/>
              <a:t>Ву-ву-ву</a:t>
            </a:r>
            <a:r>
              <a:rPr lang="ru-RU" dirty="0"/>
              <a:t>- Лови эту сову;</a:t>
            </a:r>
          </a:p>
          <a:p>
            <a:r>
              <a:rPr lang="ru-RU" dirty="0"/>
              <a:t>Вы-вы-вы- Не боимся мы совы;</a:t>
            </a:r>
          </a:p>
          <a:p>
            <a:r>
              <a:rPr lang="ru-RU" dirty="0"/>
              <a:t>Составь </a:t>
            </a:r>
            <a:r>
              <a:rPr lang="ru-RU" dirty="0" err="1"/>
              <a:t>чистоговорку</a:t>
            </a:r>
            <a:r>
              <a:rPr lang="ru-RU" dirty="0"/>
              <a:t> сам;</a:t>
            </a:r>
          </a:p>
        </p:txBody>
      </p:sp>
      <p:pic>
        <p:nvPicPr>
          <p:cNvPr id="6" name="zvuki_sovy_na_krutom_okolo_38_doma..._okolo_moimdoma_-_zvuki_sovy_na_krutom_okolo_38_doma..._okolo_m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/>
              <a:t>Грач</a:t>
            </a:r>
          </a:p>
        </p:txBody>
      </p:sp>
      <p:pic>
        <p:nvPicPr>
          <p:cNvPr id="5" name="Содержимое 4" descr="грач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683568" y="1628801"/>
            <a:ext cx="4680520" cy="4032447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36096" y="1600200"/>
            <a:ext cx="3707904" cy="4525963"/>
          </a:xfrm>
        </p:spPr>
        <p:txBody>
          <a:bodyPr/>
          <a:lstStyle/>
          <a:p>
            <a:r>
              <a:rPr lang="ru-RU" dirty="0" err="1"/>
              <a:t>Чи-чи-чи</a:t>
            </a:r>
            <a:r>
              <a:rPr lang="ru-RU" dirty="0"/>
              <a:t>- Черные грачи;</a:t>
            </a:r>
          </a:p>
          <a:p>
            <a:r>
              <a:rPr lang="ru-RU" dirty="0"/>
              <a:t>Чиха-чиха-чиха- Волнуется </a:t>
            </a:r>
            <a:r>
              <a:rPr lang="ru-RU" dirty="0" err="1"/>
              <a:t>грачиха</a:t>
            </a:r>
            <a:r>
              <a:rPr lang="ru-RU" dirty="0"/>
              <a:t>;</a:t>
            </a:r>
          </a:p>
          <a:p>
            <a:r>
              <a:rPr lang="ru-RU" dirty="0" err="1"/>
              <a:t>Вя-вя-вя</a:t>
            </a:r>
            <a:r>
              <a:rPr lang="ru-RU" dirty="0"/>
              <a:t>- грач нашел червя;</a:t>
            </a:r>
          </a:p>
          <a:p>
            <a:r>
              <a:rPr lang="ru-RU" dirty="0"/>
              <a:t>Составь </a:t>
            </a:r>
            <a:r>
              <a:rPr lang="ru-RU" dirty="0" err="1"/>
              <a:t>чистоговорку</a:t>
            </a:r>
            <a:r>
              <a:rPr lang="ru-RU" dirty="0"/>
              <a:t> сам;</a:t>
            </a:r>
          </a:p>
        </p:txBody>
      </p:sp>
      <p:pic>
        <p:nvPicPr>
          <p:cNvPr id="6" name="Zvuki_-_Gracha_(iPlayer.f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2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/>
              <a:t>Журавель</a:t>
            </a:r>
          </a:p>
        </p:txBody>
      </p:sp>
      <p:pic>
        <p:nvPicPr>
          <p:cNvPr id="5" name="Содержимое 4" descr="журавель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395536" y="1600200"/>
            <a:ext cx="3778200" cy="478112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16288" cy="4525963"/>
          </a:xfrm>
        </p:spPr>
        <p:txBody>
          <a:bodyPr/>
          <a:lstStyle/>
          <a:p>
            <a:r>
              <a:rPr lang="ru-RU" dirty="0" err="1"/>
              <a:t>Вель-вель-вель</a:t>
            </a:r>
            <a:r>
              <a:rPr lang="ru-RU" dirty="0"/>
              <a:t>- длинноногий журавель;</a:t>
            </a:r>
          </a:p>
          <a:p>
            <a:r>
              <a:rPr lang="ru-RU" dirty="0"/>
              <a:t>Ли-ли-ли- Улетают журавли;</a:t>
            </a:r>
          </a:p>
          <a:p>
            <a:r>
              <a:rPr lang="ru-RU" dirty="0"/>
              <a:t>Составь </a:t>
            </a:r>
            <a:r>
              <a:rPr lang="ru-RU" dirty="0" err="1"/>
              <a:t>чистоговорку</a:t>
            </a:r>
            <a:r>
              <a:rPr lang="ru-RU" dirty="0"/>
              <a:t> сам;</a:t>
            </a:r>
          </a:p>
        </p:txBody>
      </p:sp>
      <p:pic>
        <p:nvPicPr>
          <p:cNvPr id="6" name="журавель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2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/>
              <a:t>Чиж</a:t>
            </a:r>
          </a:p>
        </p:txBody>
      </p:sp>
      <p:pic>
        <p:nvPicPr>
          <p:cNvPr id="5" name="Содержимое 4" descr="чиж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251520" y="1700808"/>
            <a:ext cx="4244280" cy="3528392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err="1"/>
              <a:t>Жи-жи-жи</a:t>
            </a:r>
            <a:r>
              <a:rPr lang="ru-RU" dirty="0"/>
              <a:t>- очень шустрые чижи;</a:t>
            </a:r>
          </a:p>
          <a:p>
            <a:r>
              <a:rPr lang="ru-RU" dirty="0"/>
              <a:t>Жата-жата-жата- в гнездышке </a:t>
            </a:r>
            <a:r>
              <a:rPr lang="ru-RU" dirty="0" err="1"/>
              <a:t>чижата</a:t>
            </a:r>
            <a:r>
              <a:rPr lang="ru-RU" dirty="0"/>
              <a:t>;</a:t>
            </a:r>
          </a:p>
          <a:p>
            <a:r>
              <a:rPr lang="ru-RU" dirty="0"/>
              <a:t>Составь </a:t>
            </a:r>
            <a:r>
              <a:rPr lang="ru-RU" dirty="0" err="1"/>
              <a:t>чистоговорку</a:t>
            </a:r>
            <a:r>
              <a:rPr lang="ru-RU" dirty="0"/>
              <a:t> сам;</a:t>
            </a:r>
          </a:p>
        </p:txBody>
      </p:sp>
      <p:pic>
        <p:nvPicPr>
          <p:cNvPr id="6" name="чиж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59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/>
              <a:t>Кукушка</a:t>
            </a:r>
          </a:p>
        </p:txBody>
      </p:sp>
      <p:pic>
        <p:nvPicPr>
          <p:cNvPr id="5" name="Содержимое 4" descr="кукушка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251520" y="1772816"/>
            <a:ext cx="4464496" cy="3744416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/>
              <a:t>Ушки-ушки-ушки- Улетели все кукушки;</a:t>
            </a:r>
          </a:p>
          <a:p>
            <a:r>
              <a:rPr lang="ru-RU" dirty="0" err="1"/>
              <a:t>Шаша-шата-шата</a:t>
            </a:r>
            <a:r>
              <a:rPr lang="ru-RU" dirty="0"/>
              <a:t>- Запищали кукушата;</a:t>
            </a:r>
          </a:p>
          <a:p>
            <a:r>
              <a:rPr lang="ru-RU" dirty="0"/>
              <a:t>Составь </a:t>
            </a:r>
            <a:r>
              <a:rPr lang="ru-RU" dirty="0" err="1"/>
              <a:t>чистогорку</a:t>
            </a:r>
            <a:r>
              <a:rPr lang="ru-RU" dirty="0"/>
              <a:t> сам;</a:t>
            </a:r>
          </a:p>
        </p:txBody>
      </p:sp>
      <p:pic>
        <p:nvPicPr>
          <p:cNvPr id="6" name="кукуш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67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/>
              <a:t>Скворцы</a:t>
            </a:r>
          </a:p>
        </p:txBody>
      </p:sp>
      <p:pic>
        <p:nvPicPr>
          <p:cNvPr id="5" name="Содержимое 4" descr="скворец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179512" y="1628800"/>
            <a:ext cx="4680520" cy="3504128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32040" y="1600200"/>
            <a:ext cx="3754760" cy="4525963"/>
          </a:xfrm>
        </p:spPr>
        <p:txBody>
          <a:bodyPr/>
          <a:lstStyle/>
          <a:p>
            <a:r>
              <a:rPr lang="ru-RU" dirty="0" err="1"/>
              <a:t>Цы-цы-цы</a:t>
            </a:r>
            <a:r>
              <a:rPr lang="ru-RU" dirty="0"/>
              <a:t>- голосистые скворцы;</a:t>
            </a:r>
          </a:p>
          <a:p>
            <a:r>
              <a:rPr lang="ru-RU" dirty="0"/>
              <a:t>Чата-чата-чата- голодные скворчата;</a:t>
            </a:r>
          </a:p>
          <a:p>
            <a:r>
              <a:rPr lang="ru-RU" dirty="0"/>
              <a:t>Составь </a:t>
            </a:r>
            <a:r>
              <a:rPr lang="ru-RU" dirty="0" err="1"/>
              <a:t>чистоговорку</a:t>
            </a:r>
            <a:r>
              <a:rPr lang="ru-RU" dirty="0"/>
              <a:t> сам;</a:t>
            </a:r>
          </a:p>
        </p:txBody>
      </p:sp>
      <p:pic>
        <p:nvPicPr>
          <p:cNvPr id="6" name="скворец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36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dirty="0"/>
              <a:t>Синица</a:t>
            </a:r>
          </a:p>
        </p:txBody>
      </p:sp>
      <p:pic>
        <p:nvPicPr>
          <p:cNvPr id="5" name="Содержимое 4" descr="синица.jpg"/>
          <p:cNvPicPr>
            <a:picLocks noGrp="1" noChangeAspect="1"/>
          </p:cNvPicPr>
          <p:nvPr>
            <p:ph sz="half" idx="1"/>
          </p:nvPr>
        </p:nvPicPr>
        <p:blipFill>
          <a:blip r:embed="rId4" cstate="print"/>
          <a:stretch>
            <a:fillRect/>
          </a:stretch>
        </p:blipFill>
        <p:spPr>
          <a:xfrm>
            <a:off x="251520" y="1700808"/>
            <a:ext cx="5184576" cy="3508573"/>
          </a:xfrm>
        </p:spPr>
      </p:pic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24128" y="1600200"/>
            <a:ext cx="2962672" cy="4525963"/>
          </a:xfrm>
        </p:spPr>
        <p:txBody>
          <a:bodyPr/>
          <a:lstStyle/>
          <a:p>
            <a:r>
              <a:rPr lang="ru-RU" dirty="0" err="1"/>
              <a:t>Иц-Иц-Иц</a:t>
            </a:r>
            <a:r>
              <a:rPr lang="ru-RU" dirty="0"/>
              <a:t>- мы видели синиц;</a:t>
            </a:r>
          </a:p>
          <a:p>
            <a:r>
              <a:rPr lang="ru-RU" dirty="0" err="1"/>
              <a:t>Цы-Цы-Цы</a:t>
            </a:r>
            <a:r>
              <a:rPr lang="ru-RU" dirty="0"/>
              <a:t>- прилетели синицы;</a:t>
            </a:r>
          </a:p>
          <a:p>
            <a:r>
              <a:rPr lang="ru-RU" dirty="0"/>
              <a:t>Составь </a:t>
            </a:r>
            <a:r>
              <a:rPr lang="ru-RU" dirty="0" err="1"/>
              <a:t>чистоговорку</a:t>
            </a:r>
            <a:r>
              <a:rPr lang="ru-RU" dirty="0"/>
              <a:t> сам;</a:t>
            </a:r>
          </a:p>
        </p:txBody>
      </p:sp>
      <p:pic>
        <p:nvPicPr>
          <p:cNvPr id="6" name="синиц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8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Упражнение «Скажи наоборот»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У журавля шея длинная, а у кукушки...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У  снегиря грудка красная, а у синицы…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Грач черный, а журавель…</a:t>
            </a:r>
          </a:p>
          <a:p>
            <a:pPr>
              <a:buNone/>
            </a:pPr>
            <a:endParaRPr lang="ru-RU" dirty="0"/>
          </a:p>
          <a:p>
            <a:r>
              <a:rPr lang="ru-RU" dirty="0"/>
              <a:t>Кукушка большая, а скворец…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169</Words>
  <Application>Microsoft Office PowerPoint</Application>
  <PresentationFormat>Экран (4:3)</PresentationFormat>
  <Paragraphs>45</Paragraphs>
  <Slides>10</Slides>
  <Notes>0</Notes>
  <HiddenSlides>0</HiddenSlides>
  <MMClips>8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Тема Office</vt:lpstr>
      <vt:lpstr>Перелетные птицы в старшей логопедической группе     Воспитатель:                                          Белгородцева Оксана Юрьевна</vt:lpstr>
      <vt:lpstr>Снегирь</vt:lpstr>
      <vt:lpstr>Сова</vt:lpstr>
      <vt:lpstr>Грач</vt:lpstr>
      <vt:lpstr>Журавель</vt:lpstr>
      <vt:lpstr>Чиж</vt:lpstr>
      <vt:lpstr>Кукушка</vt:lpstr>
      <vt:lpstr>Скворцы</vt:lpstr>
      <vt:lpstr>Синица</vt:lpstr>
      <vt:lpstr>Упражнение «Скажи наоборот»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Перелетные птицы в старшей логопедической группе</dc:title>
  <dc:creator>Петр I</dc:creator>
  <cp:lastModifiedBy>Оксана Белгородцева</cp:lastModifiedBy>
  <cp:revision>10</cp:revision>
  <dcterms:created xsi:type="dcterms:W3CDTF">2016-10-24T16:55:59Z</dcterms:created>
  <dcterms:modified xsi:type="dcterms:W3CDTF">2017-12-09T08:27:36Z</dcterms:modified>
</cp:coreProperties>
</file>