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9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3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0"/>
            <a:ext cx="6260232" cy="1109681"/>
          </a:xfrm>
        </p:spPr>
        <p:txBody>
          <a:bodyPr>
            <a:normAutofit/>
          </a:bodyPr>
          <a:lstStyle/>
          <a:p>
            <a:r>
              <a:rPr lang="ru-RU" sz="1600" b="0" dirty="0" smtClean="0"/>
              <a:t>Муниципальное дошкольное образовательное учреждение</a:t>
            </a:r>
            <a:br>
              <a:rPr lang="ru-RU" sz="1600" b="0" dirty="0" smtClean="0"/>
            </a:br>
            <a:r>
              <a:rPr lang="ru-RU" sz="1600" b="0" dirty="0" smtClean="0"/>
              <a:t>«Детский сад № 290 Дзержинского района Волгограда»</a:t>
            </a:r>
            <a:br>
              <a:rPr lang="ru-RU" sz="1600" b="0" dirty="0" smtClean="0"/>
            </a:b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658296"/>
            <a:ext cx="7772400" cy="119970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Выполнила:</a:t>
            </a:r>
          </a:p>
          <a:p>
            <a:r>
              <a:rPr lang="ru-RU" dirty="0" smtClean="0"/>
              <a:t>Воспитатель 1 квалификационной категории</a:t>
            </a:r>
          </a:p>
          <a:p>
            <a:r>
              <a:rPr lang="ru-RU" dirty="0" smtClean="0"/>
              <a:t>Плешакова Е.Е.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75656" y="548680"/>
            <a:ext cx="6260232" cy="1109681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Проект «Моя семья»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C:\Users\Eclip5e\Desktop\K3fnvI3QVU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484784"/>
            <a:ext cx="5328592" cy="3996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1111032"/>
            <a:ext cx="9418240" cy="57469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Сегодня наш проект, друзья,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Про удивительных семь "я"!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Кто они мне подскажите?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Тему вы определите!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Все друг друга любят, берегут,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Никогда и не за что не предадут!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Это мама, папа и конечно я,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Вместе все мы называемся 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8" name="Picture 4" descr="C:\Users\Eclip5e\Desktop\Безымянный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1" y="4869160"/>
            <a:ext cx="3251561" cy="1152128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700"/>
                            </p:stCondLst>
                            <p:childTnLst>
                              <p:par>
                                <p:cTn id="1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404664"/>
            <a:ext cx="8229600" cy="1143000"/>
          </a:xfrm>
        </p:spPr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Оказалось, что не все ребята знают</a:t>
            </a:r>
            <a:br>
              <a:rPr lang="ru-RU" dirty="0" smtClean="0"/>
            </a:br>
            <a:r>
              <a:rPr lang="ru-RU" dirty="0" smtClean="0"/>
              <a:t>как зовут их родителей.</a:t>
            </a:r>
            <a:br>
              <a:rPr lang="ru-RU" dirty="0" smtClean="0"/>
            </a:br>
            <a:r>
              <a:rPr lang="ru-RU" dirty="0" smtClean="0"/>
              <a:t>Кем работают? </a:t>
            </a:r>
            <a:br>
              <a:rPr lang="ru-RU" dirty="0" smtClean="0"/>
            </a:br>
            <a:r>
              <a:rPr lang="ru-RU" dirty="0" smtClean="0"/>
              <a:t>Кто их дедушки и бабушки?</a:t>
            </a:r>
            <a:br>
              <a:rPr lang="ru-RU" dirty="0" smtClean="0"/>
            </a:br>
            <a:r>
              <a:rPr lang="ru-RU" dirty="0" smtClean="0"/>
              <a:t>И что такое семья?</a:t>
            </a:r>
          </a:p>
        </p:txBody>
      </p:sp>
      <p:pic>
        <p:nvPicPr>
          <p:cNvPr id="1027" name="Picture 3" descr="C:\Users\Eclip5e\Desktop\sgerLuh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132856"/>
            <a:ext cx="27051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404664"/>
            <a:ext cx="8229600" cy="1143000"/>
          </a:xfrm>
        </p:spPr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 тогда мы решили </a:t>
            </a:r>
            <a:br>
              <a:rPr lang="ru-RU" dirty="0" smtClean="0"/>
            </a:br>
            <a:r>
              <a:rPr lang="ru-RU" dirty="0" smtClean="0"/>
              <a:t>привлечь своих родителей.</a:t>
            </a:r>
            <a:br>
              <a:rPr lang="ru-RU" dirty="0" smtClean="0"/>
            </a:br>
            <a:r>
              <a:rPr lang="ru-RU" dirty="0" smtClean="0"/>
              <a:t>Чтобы получить ответы</a:t>
            </a:r>
            <a:br>
              <a:rPr lang="ru-RU" dirty="0" smtClean="0"/>
            </a:br>
            <a:r>
              <a:rPr lang="ru-RU" dirty="0" smtClean="0"/>
              <a:t>на наши вопросы.</a:t>
            </a:r>
          </a:p>
          <a:p>
            <a:r>
              <a:rPr lang="ru-RU" dirty="0" smtClean="0"/>
              <a:t>И вот, что мы сотворили </a:t>
            </a:r>
            <a:endParaRPr lang="ru-RU" dirty="0"/>
          </a:p>
        </p:txBody>
      </p:sp>
      <p:pic>
        <p:nvPicPr>
          <p:cNvPr id="2050" name="Picture 2" descr="C:\Users\Eclip5e\Desktop\родители-300x2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717032"/>
            <a:ext cx="3163209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6" name="Picture 4" descr="-fy_BEwdMv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678885"/>
            <a:ext cx="5472608" cy="3179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DOeLcWQzh4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68760"/>
            <a:ext cx="3240360" cy="234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qt_eC6fycx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5931" y="1124744"/>
            <a:ext cx="350052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Творческий конкурс </a:t>
            </a:r>
            <a:br>
              <a:rPr lang="ru-RU" dirty="0" smtClean="0"/>
            </a:br>
            <a:r>
              <a:rPr lang="ru-RU" dirty="0" smtClean="0"/>
              <a:t>«Портрет моей семьи»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9" name="Picture 3" descr="85jqMKp7ID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88640"/>
            <a:ext cx="2659063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jEXY1qyPC_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2420888"/>
            <a:ext cx="3919697" cy="426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LrSklIDYxl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8640"/>
            <a:ext cx="2776538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59832" y="764704"/>
            <a:ext cx="31683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Каждый ребенок нарисовал свою семью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80"/>
                            </p:stCondLst>
                            <p:childTnLst>
                              <p:par>
                                <p:cTn id="11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280"/>
                            </p:stCondLst>
                            <p:childTnLst>
                              <p:par>
                                <p:cTn id="18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280"/>
                            </p:stCondLst>
                            <p:childTnLst>
                              <p:par>
                                <p:cTn id="2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1" name="Picture 3" descr="Ba2czfGqBi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881454"/>
            <a:ext cx="2376264" cy="267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_IHSZ4xHvA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90394" y="1412776"/>
            <a:ext cx="2204145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Чудесное дерево есть у меня.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Оно мне — семья,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оно мне — родня.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дереве этом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 старческих лет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Гнездился мой прадед,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 также мой дед.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Мой папа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нем научился взлетать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смог настоящею птицею стать!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8229600" cy="1143000"/>
          </a:xfrm>
        </p:spPr>
        <p:txBody>
          <a:bodyPr/>
          <a:lstStyle/>
          <a:p>
            <a:r>
              <a:rPr lang="ru-RU" dirty="0" smtClean="0"/>
              <a:t>Вырастили семейное древо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1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1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3" name="Picture 3" descr="Ou2jxOuY0F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15907"/>
            <a:ext cx="2736304" cy="326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tJb7GGQ_8i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424304"/>
            <a:ext cx="2802434" cy="2972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 descr="C:\Users\Eclip5e\Desktop\C5YnVBm3sBQ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645024"/>
            <a:ext cx="2695652" cy="2857496"/>
          </a:xfrm>
          <a:prstGeom prst="rect">
            <a:avLst/>
          </a:prstGeom>
          <a:noFill/>
        </p:spPr>
      </p:pic>
      <p:pic>
        <p:nvPicPr>
          <p:cNvPr id="7172" name="Picture 4" descr="C:\Users\Eclip5e\Desktop\f_mqPLQthJ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3717032"/>
            <a:ext cx="3302224" cy="2841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6" name="Picture 2" descr="j2ARx7LxR6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700808"/>
            <a:ext cx="4824883" cy="333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0" y="1628800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Сшила книгу каждая семья,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ней уникальная история моя,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 </a:t>
            </a:r>
            <a:r>
              <a:rPr lang="ru-RU" dirty="0" smtClean="0">
                <a:solidFill>
                  <a:schemeClr val="bg1"/>
                </a:solidFill>
              </a:rPr>
              <a:t>фамилии рассказано моей,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 традициях отцов и матерей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И скажу я гордо, не тая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Уникальна каждая семья!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35696" y="332656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/>
              </a:rPr>
              <a:t>Книга «Моя семья»</a:t>
            </a:r>
            <a:endParaRPr lang="ru-RU" dirty="0"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32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1" name="Picture 3" descr="2gXgGIbjdG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3471" y="1772816"/>
            <a:ext cx="3160529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ksK29JHdsT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620688"/>
            <a:ext cx="2736304" cy="558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C:\Users\Eclip5e\Desktop\4-doq0F361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877076" cy="4797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3" name="Picture 3" descr="C:\Users\Eclip5e\Desktop\UiglzF4oOh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484784"/>
            <a:ext cx="3595676" cy="3233118"/>
          </a:xfrm>
          <a:prstGeom prst="rect">
            <a:avLst/>
          </a:prstGeom>
          <a:noFill/>
        </p:spPr>
      </p:pic>
      <p:pic>
        <p:nvPicPr>
          <p:cNvPr id="10244" name="Picture 4" descr="C:\Users\Eclip5e\Desktop\ZgGemCmGWj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04393" y="0"/>
            <a:ext cx="2239607" cy="3220728"/>
          </a:xfrm>
          <a:prstGeom prst="rect">
            <a:avLst/>
          </a:prstGeom>
          <a:noFill/>
        </p:spPr>
      </p:pic>
      <p:pic>
        <p:nvPicPr>
          <p:cNvPr id="10245" name="Picture 5" descr="C:\Users\Eclip5e\Desktop\gdujAJxI0A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03909"/>
            <a:ext cx="2731365" cy="4154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4" name="Picture 2" descr="S3jzHjJUNJ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816375"/>
            <a:ext cx="5940152" cy="30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9512" y="836712"/>
            <a:ext cx="7772400" cy="3024336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 smtClean="0"/>
              <a:t>              Каждая семья сделала свой герб.</a:t>
            </a:r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Потомки уважаемых родов,</a:t>
            </a:r>
          </a:p>
          <a:p>
            <a:pPr algn="l"/>
            <a:r>
              <a:rPr lang="ru-RU" dirty="0" smtClean="0"/>
              <a:t>Отвага, доблесть, ум и честь,</a:t>
            </a:r>
          </a:p>
          <a:p>
            <a:pPr algn="l"/>
            <a:r>
              <a:rPr lang="ru-RU" dirty="0" smtClean="0"/>
              <a:t>Им принесли давно известность.</a:t>
            </a:r>
          </a:p>
          <a:p>
            <a:pPr algn="l"/>
            <a:r>
              <a:rPr lang="ru-RU" dirty="0" smtClean="0"/>
              <a:t>Встречайте рыцарей и дам!</a:t>
            </a:r>
          </a:p>
          <a:p>
            <a:pPr algn="l"/>
            <a:r>
              <a:rPr lang="ru-RU" dirty="0" smtClean="0"/>
              <a:t>Дорогу родовым гербам!!!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-914881"/>
            <a:ext cx="7772400" cy="1829761"/>
          </a:xfrm>
        </p:spPr>
        <p:txBody>
          <a:bodyPr/>
          <a:lstStyle/>
          <a:p>
            <a:r>
              <a:rPr lang="ru-RU" dirty="0" smtClean="0"/>
              <a:t>Герб моей семьи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2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4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80"/>
                            </p:stCondLst>
                            <p:childTnLst>
                              <p:par>
                                <p:cTn id="3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00"/>
                            </p:stCondLst>
                            <p:childTnLst>
                              <p:par>
                                <p:cTn id="3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120"/>
                            </p:stCondLst>
                            <p:childTnLst>
                              <p:par>
                                <p:cTn id="4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40"/>
                            </p:stCondLst>
                            <p:childTnLst>
                              <p:par>
                                <p:cTn id="4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19" name="Picture 3" descr="Tn2pZSr6B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76672"/>
            <a:ext cx="3573463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2ASvAI8b-c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48680"/>
            <a:ext cx="37909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 descr="C:\Users\Eclip5e\Desktop\fV6UVA_gM-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3243" y="2852936"/>
            <a:ext cx="5070757" cy="3803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363272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 завершению нашего проекта, мы много узнали о своей семье, о жизни бабушек и дедушек.</a:t>
            </a:r>
          </a:p>
          <a:p>
            <a:r>
              <a:rPr lang="ru-RU" dirty="0" smtClean="0"/>
              <a:t>Семья – это счастье, любовь и удача.</a:t>
            </a:r>
            <a:br>
              <a:rPr lang="ru-RU" dirty="0" smtClean="0"/>
            </a:br>
            <a:r>
              <a:rPr lang="ru-RU" dirty="0" smtClean="0"/>
              <a:t>Семья – это летом поездки на </a:t>
            </a:r>
            <a:r>
              <a:rPr lang="ru-RU" dirty="0" smtClean="0"/>
              <a:t>дачу.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Семья – это праздник, семейные даты,</a:t>
            </a:r>
            <a:br>
              <a:rPr lang="ru-RU" dirty="0" smtClean="0"/>
            </a:br>
            <a:r>
              <a:rPr lang="ru-RU" dirty="0" smtClean="0"/>
              <a:t>Подарки, покупки, приятные траты.</a:t>
            </a:r>
            <a:br>
              <a:rPr lang="ru-RU" dirty="0" smtClean="0"/>
            </a:br>
            <a:r>
              <a:rPr lang="ru-RU" dirty="0" smtClean="0"/>
              <a:t>Рождение детей, первый шаг, первый лепет.</a:t>
            </a:r>
            <a:br>
              <a:rPr lang="ru-RU" dirty="0" smtClean="0"/>
            </a:br>
            <a:r>
              <a:rPr lang="ru-RU" dirty="0" smtClean="0"/>
              <a:t>Мечты о хорошем, волненье и трепет.</a:t>
            </a:r>
            <a:br>
              <a:rPr lang="ru-RU" dirty="0" smtClean="0"/>
            </a:br>
            <a:r>
              <a:rPr lang="ru-RU" dirty="0" smtClean="0"/>
              <a:t>Семья – это труд, друг о друге забота.</a:t>
            </a:r>
            <a:br>
              <a:rPr lang="ru-RU" dirty="0" smtClean="0"/>
            </a:br>
            <a:r>
              <a:rPr lang="ru-RU" dirty="0" smtClean="0"/>
              <a:t>Семья – это много домашней работы.</a:t>
            </a:r>
            <a:br>
              <a:rPr lang="ru-RU" dirty="0" smtClean="0"/>
            </a:br>
            <a:r>
              <a:rPr lang="ru-RU" dirty="0" smtClean="0"/>
              <a:t>Семья – это важно! Семья – это сложно!</a:t>
            </a:r>
            <a:br>
              <a:rPr lang="ru-RU" dirty="0" smtClean="0"/>
            </a:br>
            <a:r>
              <a:rPr lang="ru-RU" dirty="0" smtClean="0"/>
              <a:t>Но счастливо жить одному не возможно!</a:t>
            </a:r>
            <a:br>
              <a:rPr lang="ru-RU" dirty="0" smtClean="0"/>
            </a:br>
            <a:r>
              <a:rPr lang="ru-RU" dirty="0" smtClean="0"/>
              <a:t>Всегда будьте вместе, любовь берегите,</a:t>
            </a:r>
            <a:br>
              <a:rPr lang="ru-RU" dirty="0" smtClean="0"/>
            </a:br>
            <a:r>
              <a:rPr lang="ru-RU" dirty="0" smtClean="0"/>
              <a:t>Обиды и ссоры подальше гоните.</a:t>
            </a:r>
            <a:br>
              <a:rPr lang="ru-RU" dirty="0" smtClean="0"/>
            </a:br>
            <a:r>
              <a:rPr lang="ru-RU" b="1" dirty="0" smtClean="0">
                <a:solidFill>
                  <a:srgbClr val="FF0000"/>
                </a:solidFill>
              </a:rPr>
              <a:t>Хотим, чтоб </a:t>
            </a:r>
            <a:r>
              <a:rPr lang="ru-RU" b="1" dirty="0" smtClean="0">
                <a:solidFill>
                  <a:srgbClr val="FF0000"/>
                </a:solidFill>
              </a:rPr>
              <a:t>про вас  говорили друзья: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Какая хорошая ваша семья!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63688" y="332656"/>
            <a:ext cx="8229600" cy="1143000"/>
          </a:xfrm>
        </p:spPr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9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clip5e\Desktop\0002-002-Sem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42082" y="2967335"/>
            <a:ext cx="78598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</a:t>
            </a:r>
            <a:r>
              <a:rPr lang="ru-RU" sz="5400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0" decel="100000" autoRev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0" decel="100000" autoRev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143</TotalTime>
  <Words>131</Words>
  <Application>Microsoft Office PowerPoint</Application>
  <PresentationFormat>Экран (4:3)</PresentationFormat>
  <Paragraphs>29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Муниципальное дошкольное образовательное учреждение «Детский сад № 290 Дзержинского района Волгограда» </vt:lpstr>
      <vt:lpstr>Слайд 2</vt:lpstr>
      <vt:lpstr>Проблема</vt:lpstr>
      <vt:lpstr>Цель</vt:lpstr>
      <vt:lpstr>Творческий конкурс  «Портрет моей семьи»</vt:lpstr>
      <vt:lpstr>Слайд 6</vt:lpstr>
      <vt:lpstr>Вырастили семейное древо</vt:lpstr>
      <vt:lpstr>Слайд 8</vt:lpstr>
      <vt:lpstr>Книга «Моя семья»</vt:lpstr>
      <vt:lpstr>Слайд 10</vt:lpstr>
      <vt:lpstr>Слайд 11</vt:lpstr>
      <vt:lpstr>Герб моей семьи</vt:lpstr>
      <vt:lpstr>Слайд 13</vt:lpstr>
      <vt:lpstr>Заключение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Eclip5e</dc:creator>
  <cp:lastModifiedBy>Eclip5e</cp:lastModifiedBy>
  <cp:revision>18</cp:revision>
  <dcterms:created xsi:type="dcterms:W3CDTF">2017-03-20T16:15:59Z</dcterms:created>
  <dcterms:modified xsi:type="dcterms:W3CDTF">2017-03-22T16:47:52Z</dcterms:modified>
</cp:coreProperties>
</file>