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73" r:id="rId8"/>
    <p:sldId id="268" r:id="rId9"/>
    <p:sldId id="274" r:id="rId10"/>
    <p:sldId id="269" r:id="rId11"/>
    <p:sldId id="275" r:id="rId12"/>
    <p:sldId id="270" r:id="rId13"/>
    <p:sldId id="263" r:id="rId14"/>
    <p:sldId id="261" r:id="rId15"/>
    <p:sldId id="264" r:id="rId16"/>
    <p:sldId id="271" r:id="rId17"/>
    <p:sldId id="272" r:id="rId18"/>
    <p:sldId id="260" r:id="rId19"/>
    <p:sldId id="26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50" autoAdjust="0"/>
  </p:normalViewPr>
  <p:slideViewPr>
    <p:cSldViewPr>
      <p:cViewPr varScale="1">
        <p:scale>
          <a:sx n="91" d="100"/>
          <a:sy n="91" d="100"/>
        </p:scale>
        <p:origin x="-97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1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4" y="4653136"/>
            <a:ext cx="3995936" cy="936104"/>
          </a:xfrm>
        </p:spPr>
        <p:txBody>
          <a:bodyPr>
            <a:normAutofit/>
          </a:bodyPr>
          <a:lstStyle/>
          <a:p>
            <a:r>
              <a:rPr lang="ru-RU" dirty="0" smtClean="0"/>
              <a:t>Воспитатель:</a:t>
            </a:r>
          </a:p>
          <a:p>
            <a:r>
              <a:rPr lang="ru-RU" dirty="0" smtClean="0"/>
              <a:t> Плешакова Елена Евгеньевна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88640"/>
            <a:ext cx="7772400" cy="864096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Презентация </a:t>
            </a:r>
            <a:br>
              <a:rPr kumimoji="0" lang="ru-RU" sz="1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«Мой инновационный педагогический опыт»</a:t>
            </a:r>
            <a:endParaRPr kumimoji="0" lang="ru-RU" sz="1800" b="1" i="0" u="none" strike="noStrike" kern="1200" cap="small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051720" y="1124744"/>
            <a:ext cx="6406480" cy="3384376"/>
          </a:xfrm>
        </p:spPr>
        <p:txBody>
          <a:bodyPr>
            <a:normAutofit/>
          </a:bodyPr>
          <a:lstStyle/>
          <a:p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«Формирование </a:t>
            </a:r>
            <a:b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</a:b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познавательно-творческих способностей детей </a:t>
            </a:r>
            <a:b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</a:b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с помощью развивающих игр»</a:t>
            </a:r>
            <a:r>
              <a:rPr lang="ru-RU" sz="48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/>
            </a:r>
            <a:br>
              <a:rPr lang="ru-RU" sz="48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Поскольку мы, являемся важным звеном в подготовке детей к обучению в школе, нам необходимо знать, на что ориентировать выпускников, насколько меняется подход к обучению в школе, что ожидает в будущем сегодняшних дошколят. Сегодня каждый педагог и руководитель осознает, что современных детей надо учить по-новому. Это диктует современная социально-политическая ситуация, стремительные изменения современного мира, и наши дети должны быть к этому готовы.</a:t>
            </a:r>
          </a:p>
          <a:p>
            <a:r>
              <a:rPr lang="ru-RU" dirty="0" smtClean="0"/>
              <a:t>Чем полнее и разнообразнее детская деятельность, чем более она значима для ребенка и отвечает его природе, тем успешнее идет его развитие, реализуются потенциальные возможности и первые творческие проявления. Вот почему наиболее близкие и естественные для ребенка-дошкольника виды деятельности — игра. Учитывая положение отечественной психологии о том, что игра является ведущим видом деятельности ребенка дошкольника.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повышение профессиональной компетентности воспитателей через использование инновационных игровых технологий при организации работы с детьми, дошкольного возраста.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Познакомить педагогов с игровой развивающей технологией В.В. </a:t>
            </a:r>
            <a:r>
              <a:rPr lang="ru-RU" dirty="0" err="1" smtClean="0"/>
              <a:t>Воскобовича</a:t>
            </a:r>
            <a:r>
              <a:rPr lang="ru-RU" dirty="0" smtClean="0"/>
              <a:t> «Сказочные лабиринты игры» и ее применением в дошкольном образовательном учреждении;</a:t>
            </a:r>
          </a:p>
          <a:p>
            <a:r>
              <a:rPr lang="ru-RU" dirty="0" smtClean="0"/>
              <a:t>- Демонстрация элементов практических занятий с использованием развивающих игр В.В. </a:t>
            </a:r>
            <a:r>
              <a:rPr lang="ru-RU" dirty="0" err="1" smtClean="0"/>
              <a:t>Воскобовича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Популяризация идеи использования целостной системы технологии В.В. </a:t>
            </a:r>
            <a:r>
              <a:rPr lang="ru-RU" dirty="0" err="1" smtClean="0"/>
              <a:t>Воскобовича</a:t>
            </a:r>
            <a:r>
              <a:rPr lang="ru-RU" dirty="0" smtClean="0"/>
              <a:t> среди педагогов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Самые известные из них – «Квадрат </a:t>
            </a:r>
            <a:r>
              <a:rPr lang="ru-RU" dirty="0" err="1" smtClean="0"/>
              <a:t>Воскобовича</a:t>
            </a:r>
            <a:r>
              <a:rPr lang="ru-RU" dirty="0" smtClean="0"/>
              <a:t>», «</a:t>
            </a:r>
            <a:r>
              <a:rPr lang="ru-RU" dirty="0" err="1" smtClean="0"/>
              <a:t>Геоконт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Сегодня я бы хотела  познакомить вас с одной из  игр В. В. </a:t>
            </a:r>
            <a:r>
              <a:rPr lang="ru-RU" dirty="0" err="1" smtClean="0"/>
              <a:t>Воскобовича</a:t>
            </a:r>
            <a:r>
              <a:rPr lang="ru-RU" dirty="0" smtClean="0"/>
              <a:t> «Двухцветный квадрат». Представим, что вы все дети и у нас начинается занятие…(раздаются квадраты).</a:t>
            </a:r>
          </a:p>
          <a:p>
            <a:r>
              <a:rPr lang="ru-RU" dirty="0" smtClean="0"/>
              <a:t>…В самом обыкновенном городе ,жила  обычная семья: мама Трапеция, папа Прямоугольник и их сынишка Квадрат. Братишек и сестричек у Квадрата  было, но зато  был дедушка Четырехугольник, который  жил в другом городе. Дедушка жил далеко, потому что добираться  к  нему  надо было по суше, по воде и даже по воздуху. Так  говорил папа.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Дедушка четырехугольник часто писал письма. Однажды  за  завтраком  папа сказал, что вчера он снова получил от дедушки письмо. Дедушка передает всем привет, желает доброго здоровья и спрашивает, кем его  любимый внук  Квадрат мечтает стать.</a:t>
            </a:r>
          </a:p>
          <a:p>
            <a:r>
              <a:rPr lang="ru-RU" dirty="0" smtClean="0"/>
              <a:t>«Домик»- После завтрака  мама с папой ушли на работу, а квадрат  остался дома один. «Интересно, а кем я смогу стать?»- вспомнил дедушкин  вопрос и подошел  к зеркалу. На него смотрел </a:t>
            </a:r>
            <a:r>
              <a:rPr lang="ru-RU" dirty="0" err="1" smtClean="0"/>
              <a:t>обыкновен-ный</a:t>
            </a:r>
            <a:r>
              <a:rPr lang="ru-RU" dirty="0" smtClean="0"/>
              <a:t>  квадрат, у которого все стороны  и углы  были равны. « Всюду одинаковый  и ни чем не примечательный,- думал про себя Квадрат. То ли дело домик во дворе: такой стройный, такой нарядный! Вот если бы я мог  стать  домиком!» Квадрат подумал об этом  робко и вдруг  почувствовал, что уголки его пришли в движение, и он как-то необычно  сложился. Квадрат снова посмотрел на себя в зеркало и увидел  «Домик». Конечно, он этому немного удивился. (предложить квадраты).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Домик</a:t>
            </a:r>
            <a:endParaRPr lang="ru-RU" dirty="0"/>
          </a:p>
        </p:txBody>
      </p:sp>
      <p:pic>
        <p:nvPicPr>
          <p:cNvPr id="4" name="Содержимое 3" descr="ajW3q8f1LQY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1916" y="1600200"/>
            <a:ext cx="6498167" cy="487362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«Конфета»- Папа, конечно же, будет отвечать  на дедушкино письмо и наверняка  попросит  меня что-нибудь приписать в конце,- подумал Квадрат. Так уже  однажды было: на новогодней  открытке большими  печатными буквами я сам написал  поздравление дедушке.</a:t>
            </a:r>
          </a:p>
          <a:p>
            <a:r>
              <a:rPr lang="ru-RU" dirty="0" smtClean="0"/>
              <a:t>И тут Квадрат вспомнил Новогодний праздник, пушистую нарядную елку и почему-то большую конфету. Она висела на ниточке среди красивых стеклянных  игрушек и была ничуть не хуже их.</a:t>
            </a:r>
          </a:p>
          <a:p>
            <a:r>
              <a:rPr lang="ru-RU" dirty="0" smtClean="0"/>
              <a:t>«Вот бы мне стать конфетой»,- подумал  Квадрат и снова почувствовал, что уголки его ожили. Из зеркала на квадрат смотрела «Конфета». На этот раз Квадрат не только удивился, но и задумался.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Конфета</a:t>
            </a:r>
            <a:endParaRPr lang="ru-RU" dirty="0"/>
          </a:p>
        </p:txBody>
      </p:sp>
      <p:pic>
        <p:nvPicPr>
          <p:cNvPr id="6" name="Содержимое 5" descr="yH-W55WcU9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1916" y="1600200"/>
            <a:ext cx="6498167" cy="487362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«Летучая мышь»- Что же это получается?- размышлял Квадрат. Захотелось мне  стать домиком, и я стал, захотелось стать конфетой, и я превратился в конфету. А если я захочу стать,- Квадрат стал напряженно думать, в кого бы ему превратиться,- ну, например, летучей мышью?» Да, сказал он более  решительно,- хочу превратиться  в летучую мышь! Мгновенно спустя Квадрат увидел в зеркале «Летучую мышь». Это было настоящее открытие. Оказывается, слоит Квадрату очень захотеть, и он может превратиться во что угодно и в кого угодно. Теперь  ему было о чем написать дедушке в письме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Летучая мышь</a:t>
            </a:r>
            <a:endParaRPr lang="ru-RU" dirty="0"/>
          </a:p>
        </p:txBody>
      </p:sp>
      <p:pic>
        <p:nvPicPr>
          <p:cNvPr id="4" name="Содержимое 3" descr="gr5K_vFeAuI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941916" y="1600200"/>
            <a:ext cx="6498167" cy="487362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Молодцы ребята, вы все справились с заданиями, вам понравилось наше  занятие? А может те ли вы назвать, какие способности развивает данная игра?</a:t>
            </a:r>
          </a:p>
          <a:p>
            <a:r>
              <a:rPr lang="ru-RU" dirty="0" smtClean="0"/>
              <a:t>(помогает усвоить разные геометрические формы, основные цвета, учит </a:t>
            </a:r>
            <a:r>
              <a:rPr lang="ru-RU" dirty="0" err="1" smtClean="0"/>
              <a:t>ориентировться</a:t>
            </a:r>
            <a:r>
              <a:rPr lang="ru-RU" dirty="0" smtClean="0"/>
              <a:t>   в размере геометрических фигур, конструировать  плоскостные  и объемные фигуры, развивает логическое  мышление, внимание, память,  воображение, творческие способности, мелкую моторику, речь.  </a:t>
            </a:r>
          </a:p>
          <a:p>
            <a:r>
              <a:rPr lang="ru-RU" dirty="0" smtClean="0"/>
              <a:t>В своей работе с детьми я использую развивающие игры </a:t>
            </a:r>
            <a:r>
              <a:rPr lang="ru-RU" dirty="0" err="1" smtClean="0"/>
              <a:t>В.Воскобовича.Это</a:t>
            </a:r>
            <a:r>
              <a:rPr lang="ru-RU" dirty="0" smtClean="0"/>
              <a:t> замечательные игры! Но, так как  у нас  нет возможности все их приобрести, я  сделала некоторые  игры сама, используя для этого : фанеры (разделочные доски),мягкая ткань(</a:t>
            </a:r>
            <a:r>
              <a:rPr lang="ru-RU" dirty="0" err="1" smtClean="0"/>
              <a:t>дублирин</a:t>
            </a:r>
            <a:r>
              <a:rPr lang="ru-RU" dirty="0" smtClean="0"/>
              <a:t>),силовые кнопки(гвоздики).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clip5e\Desktop\5fb13a1deec9314bc17e7e7a80263d24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0"/>
            <a:ext cx="9146747" cy="68559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dirty="0" smtClean="0">
                <a:solidFill>
                  <a:schemeClr val="tx1"/>
                </a:solidFill>
              </a:rPr>
              <a:t>Особенности игровой технологии</a:t>
            </a:r>
            <a:br>
              <a:rPr lang="ru-RU" altLang="ru-RU" sz="2800" b="1" dirty="0" smtClean="0">
                <a:solidFill>
                  <a:schemeClr val="tx1"/>
                </a:solidFill>
              </a:rPr>
            </a:br>
            <a:r>
              <a:rPr lang="ru-RU" altLang="ru-RU" sz="2800" b="1" dirty="0" smtClean="0">
                <a:solidFill>
                  <a:schemeClr val="tx1"/>
                </a:solidFill>
              </a:rPr>
              <a:t> В.В. </a:t>
            </a:r>
            <a:r>
              <a:rPr lang="ru-RU" altLang="ru-RU" sz="2800" b="1" dirty="0" err="1" smtClean="0">
                <a:solidFill>
                  <a:schemeClr val="tx1"/>
                </a:solidFill>
              </a:rPr>
              <a:t>Воскобовича</a:t>
            </a:r>
            <a:r>
              <a:rPr lang="ru-RU" altLang="ru-RU" sz="2800" b="1" dirty="0" smtClean="0">
                <a:solidFill>
                  <a:schemeClr val="tx1"/>
                </a:solidFill>
              </a:rPr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dirty="0" smtClean="0"/>
              <a:t>Многофункциональность;</a:t>
            </a:r>
          </a:p>
          <a:p>
            <a:pPr>
              <a:lnSpc>
                <a:spcPct val="90000"/>
              </a:lnSpc>
            </a:pPr>
            <a:r>
              <a:rPr lang="ru-RU" altLang="ru-RU" dirty="0" smtClean="0"/>
              <a:t>Вариативность игровых заданий и упражнений;</a:t>
            </a:r>
          </a:p>
          <a:p>
            <a:pPr>
              <a:lnSpc>
                <a:spcPct val="90000"/>
              </a:lnSpc>
            </a:pPr>
            <a:r>
              <a:rPr lang="ru-RU" altLang="ru-RU" dirty="0" smtClean="0"/>
              <a:t>Широкий возрастной диапазон участников игр;</a:t>
            </a:r>
          </a:p>
          <a:p>
            <a:pPr>
              <a:lnSpc>
                <a:spcPct val="90000"/>
              </a:lnSpc>
            </a:pPr>
            <a:r>
              <a:rPr lang="ru-RU" altLang="ru-RU" dirty="0" smtClean="0"/>
              <a:t>Сказочность;</a:t>
            </a:r>
          </a:p>
          <a:p>
            <a:pPr>
              <a:lnSpc>
                <a:spcPct val="90000"/>
              </a:lnSpc>
            </a:pPr>
            <a:r>
              <a:rPr lang="ru-RU" altLang="ru-RU" dirty="0" smtClean="0"/>
              <a:t>Творческий потенциал каждой игры;</a:t>
            </a:r>
          </a:p>
          <a:p>
            <a:pPr>
              <a:lnSpc>
                <a:spcPct val="90000"/>
              </a:lnSpc>
            </a:pPr>
            <a:r>
              <a:rPr lang="ru-RU" altLang="ru-RU" dirty="0" smtClean="0"/>
              <a:t> Взаимосвязь развивающих пособий;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clip5e\Desktop\kvadrat_voskobovicha_svoimi_rukami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«Квадрат </a:t>
            </a:r>
            <a:r>
              <a:rPr lang="ru-RU" dirty="0" err="1" smtClean="0"/>
              <a:t>Воскобовича</a:t>
            </a:r>
            <a:r>
              <a:rPr lang="ru-RU" dirty="0" smtClean="0"/>
              <a:t>»  бывает 2-х цветным(для детей 2-5 лет) и 4-х цветным(для 3-7 летних детей).Игра представляет собой 32 жестких треугольника, наклеенных на расстоянии 3-5мл друг от друга на мягкую тканевую основу. С одной стороны «Квадрат»- зеленого цвета, с другой красного. «Квадрат» может складываться в различные фигуры: малыши складывают домик с зеленой крышей или конфету в красной обертке. Его можно складывать по линиям  сгиба в разных направлениях по принципу «оригами» для получения  объемных  и плоскостных фигур. Эту игру называют  еще «Вечное оригами». Предназначен  для развития у детей мелкой моторики рук, пространственного воображения, мышления, фантазии, сенсорные способности, умение конструировать, творчество.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Игра «</a:t>
            </a:r>
            <a:r>
              <a:rPr lang="ru-RU" dirty="0" err="1" smtClean="0"/>
              <a:t>Геоконт</a:t>
            </a:r>
            <a:r>
              <a:rPr lang="ru-RU" dirty="0" smtClean="0"/>
              <a:t>», в народе ее называют « дощечкой с гвоздиками» или « разноцветные паутинки». На фанере закреплены силовые гвоздики, на которые натягиваются разноцветные резинки. В результате  игр с « </a:t>
            </a:r>
            <a:r>
              <a:rPr lang="ru-RU" dirty="0" err="1" smtClean="0"/>
              <a:t>Геоконтом</a:t>
            </a:r>
            <a:r>
              <a:rPr lang="ru-RU" dirty="0" smtClean="0"/>
              <a:t>»у детей развивается моторика кисти и пальчиков, сенсорные способности(освоение цвета, формы, величины)   научить ребенка ориентироваться в пространстве и выполнять задание по образцу, рисовать различные предметы, геометрические фигуры, развивать умения выкладывать  </a:t>
            </a:r>
            <a:r>
              <a:rPr lang="ru-RU" dirty="0" err="1" smtClean="0"/>
              <a:t>резиночками</a:t>
            </a:r>
            <a:r>
              <a:rPr lang="ru-RU" dirty="0" smtClean="0"/>
              <a:t>  углы разного типа по схеме, образцу ,по словесному заданию.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ln w="500">
                  <a:solidFill>
                    <a:schemeClr val="tx1"/>
                  </a:solidFill>
                </a:ln>
              </a:rPr>
              <a:t>возможность использования в различных учебных ситуациях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Включать в образовательную деятельность по формированию элементарных математических представлений.</a:t>
            </a:r>
          </a:p>
          <a:p>
            <a:r>
              <a:rPr lang="ru-RU" dirty="0" smtClean="0"/>
              <a:t>В продуктивно-конструктивной деятельности.</a:t>
            </a:r>
          </a:p>
          <a:p>
            <a:r>
              <a:rPr lang="ru-RU" dirty="0" smtClean="0"/>
              <a:t>В познавательно-исследовательской деятельности.</a:t>
            </a:r>
          </a:p>
          <a:p>
            <a:r>
              <a:rPr lang="ru-RU" dirty="0" smtClean="0"/>
              <a:t>В образовательной деятельности по формированию целостной картины мира.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672" y="908720"/>
            <a:ext cx="8867328" cy="2650306"/>
          </a:xfrm>
        </p:spPr>
        <p:txBody>
          <a:bodyPr>
            <a:normAutofit/>
          </a:bodyPr>
          <a:lstStyle/>
          <a:p>
            <a:r>
              <a:rPr lang="ru-RU" sz="63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Спасибо за внимание</a:t>
            </a:r>
            <a:endParaRPr lang="ru-RU" sz="63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47</TotalTime>
  <Words>1103</Words>
  <Application>Microsoft Office PowerPoint</Application>
  <PresentationFormat>Экран (4:3)</PresentationFormat>
  <Paragraphs>43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Эркер</vt:lpstr>
      <vt:lpstr>«Формирование  познавательно-творческих способностей детей  с помощью развивающих игр» </vt:lpstr>
      <vt:lpstr>Актуальность</vt:lpstr>
      <vt:lpstr>Цель</vt:lpstr>
      <vt:lpstr>Задачи</vt:lpstr>
      <vt:lpstr>Слайд 5</vt:lpstr>
      <vt:lpstr>Слайд 6</vt:lpstr>
      <vt:lpstr>Домик</vt:lpstr>
      <vt:lpstr>Слайд 8</vt:lpstr>
      <vt:lpstr>Конфета</vt:lpstr>
      <vt:lpstr>Слайд 10</vt:lpstr>
      <vt:lpstr>Летучая мышь</vt:lpstr>
      <vt:lpstr>Слайд 12</vt:lpstr>
      <vt:lpstr>Слайд 13</vt:lpstr>
      <vt:lpstr>Особенности игровой технологии  В.В. Воскобовича:</vt:lpstr>
      <vt:lpstr>Слайд 15</vt:lpstr>
      <vt:lpstr>Слайд 16</vt:lpstr>
      <vt:lpstr>Слайд 17</vt:lpstr>
      <vt:lpstr>возможность использования в различных учебных ситуациях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Развивающие игры Воскобовича: Двухцветный квадрат, геоконт- конструктор</dc:title>
  <dc:creator>Eclip5e</dc:creator>
  <cp:lastModifiedBy>Eclip5e</cp:lastModifiedBy>
  <cp:revision>9</cp:revision>
  <dcterms:created xsi:type="dcterms:W3CDTF">2017-12-02T06:53:26Z</dcterms:created>
  <dcterms:modified xsi:type="dcterms:W3CDTF">2017-12-11T16:56:57Z</dcterms:modified>
</cp:coreProperties>
</file>