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5" r:id="rId1"/>
  </p:sldMasterIdLst>
  <p:notesMasterIdLst>
    <p:notesMasterId r:id="rId22"/>
  </p:notesMasterIdLst>
  <p:sldIdLst>
    <p:sldId id="387" r:id="rId2"/>
    <p:sldId id="335" r:id="rId3"/>
    <p:sldId id="388" r:id="rId4"/>
    <p:sldId id="474" r:id="rId5"/>
    <p:sldId id="390" r:id="rId6"/>
    <p:sldId id="332" r:id="rId7"/>
    <p:sldId id="476" r:id="rId8"/>
    <p:sldId id="408" r:id="rId9"/>
    <p:sldId id="399" r:id="rId10"/>
    <p:sldId id="398" r:id="rId11"/>
    <p:sldId id="393" r:id="rId12"/>
    <p:sldId id="392" r:id="rId13"/>
    <p:sldId id="391" r:id="rId14"/>
    <p:sldId id="404" r:id="rId15"/>
    <p:sldId id="405" r:id="rId16"/>
    <p:sldId id="478" r:id="rId17"/>
    <p:sldId id="403" r:id="rId18"/>
    <p:sldId id="402" r:id="rId19"/>
    <p:sldId id="481" r:id="rId20"/>
    <p:sldId id="48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04D2"/>
    <a:srgbClr val="FF0066"/>
    <a:srgbClr val="800000"/>
    <a:srgbClr val="103214"/>
    <a:srgbClr val="00FF00"/>
    <a:srgbClr val="8A044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161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28ABAE-D1A6-45B9-86B3-7E650D59F057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43C5E-45DB-4660-865B-ED2BD60BCC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3234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86790" cy="9286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     Я – ГРАЖДАНИН  КАЗАХСТАНА</a:t>
            </a:r>
            <a:endParaRPr lang="ru-RU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1D04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Таня\Desktop\KT_Nezavisi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85860"/>
            <a:ext cx="5143504" cy="53181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500694" y="3714752"/>
            <a:ext cx="33575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КГУШГ </a:t>
            </a:r>
          </a:p>
          <a:p>
            <a:pPr algn="ctr"/>
            <a:r>
              <a:rPr lang="ru-RU" sz="2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школа – гимназия «</a:t>
            </a:r>
            <a:r>
              <a:rPr lang="ru-RU" sz="2400" b="1" dirty="0" err="1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Мактаарал</a:t>
            </a:r>
            <a:r>
              <a:rPr lang="ru-RU" sz="2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2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учитель  начальных классов</a:t>
            </a:r>
          </a:p>
          <a:p>
            <a:pPr algn="ctr"/>
            <a:r>
              <a:rPr lang="ru-RU" sz="2400" b="1" dirty="0" err="1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Давронова</a:t>
            </a:r>
            <a:r>
              <a:rPr lang="ru-RU" sz="2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 Т.К.</a:t>
            </a:r>
          </a:p>
          <a:p>
            <a:pPr algn="ctr"/>
            <a:r>
              <a:rPr lang="ru-RU" sz="2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2016 год</a:t>
            </a:r>
          </a:p>
        </p:txBody>
      </p:sp>
    </p:spTree>
    <p:extLst>
      <p:ext uri="{BB962C8B-B14F-4D97-AF65-F5344CB8AC3E}">
        <p14:creationId xmlns="" xmlns:p14="http://schemas.microsoft.com/office/powerpoint/2010/main" val="35138142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Таня\Desktop\Kazak-E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64389"/>
            <a:ext cx="9144000" cy="5893611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10001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3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ФЛЕШМОБ «А</a:t>
            </a:r>
            <a:r>
              <a:rPr lang="kk-KZ" sz="43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ЛҒА ҚАЗАҚСТАН</a:t>
            </a:r>
            <a:r>
              <a:rPr lang="ru-RU" sz="43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4300" b="1" i="0" u="none" strike="noStrike" kern="1200" cap="none" spc="0" normalizeH="0" baseline="0" noProof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1D04D2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Таня\Desktop\1433391705_flashmob-state-symbo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1005"/>
            <a:ext cx="9144000" cy="551699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0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 smtClean="0">
                <a:ln>
                  <a:solidFill>
                    <a:srgbClr val="1D04D2"/>
                  </a:solidFill>
                </a:ln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“Быть патриотом своей Родины – это  носить Казахстан в сво</a:t>
            </a:r>
            <a:r>
              <a:rPr lang="ru-RU" sz="3200" b="1" dirty="0" smtClean="0">
                <a:ln>
                  <a:solidFill>
                    <a:srgbClr val="1D04D2"/>
                  </a:solidFill>
                </a:ln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ём сердце</a:t>
            </a:r>
            <a:r>
              <a:rPr lang="kk-KZ" sz="3200" b="1" dirty="0" smtClean="0">
                <a:ln>
                  <a:solidFill>
                    <a:srgbClr val="1D04D2"/>
                  </a:solidFill>
                </a:ln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 “ Н.А. Назарбаев</a:t>
            </a:r>
            <a:endParaRPr lang="ru-RU" sz="3200" b="1" dirty="0">
              <a:ln>
                <a:solidFill>
                  <a:srgbClr val="1D04D2"/>
                </a:solidFill>
              </a:ln>
              <a:solidFill>
                <a:srgbClr val="1D04D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8786" name="Picture 2" descr="C:\Users\Таня\Downloads\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79" y="0"/>
            <a:ext cx="900284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Таня\Desktop\27012015_13-46-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8929718" cy="5715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7859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3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3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Керей</a:t>
            </a:r>
            <a:r>
              <a:rPr lang="ru-RU" sz="43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и  </a:t>
            </a:r>
            <a:r>
              <a:rPr lang="ru-RU" sz="43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Жанибек</a:t>
            </a:r>
            <a:r>
              <a:rPr lang="ru-RU" sz="43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основатели казахского  ханства</a:t>
            </a:r>
            <a:endParaRPr kumimoji="0" lang="ru-RU" sz="4300" b="1" i="0" u="none" strike="noStrike" kern="1200" cap="none" spc="0" normalizeH="0" baseline="0" noProof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1D04D2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Таня\Desktop\f61d23e6fc6a1d7b7dc035fb34313706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2" y="857232"/>
            <a:ext cx="9139348" cy="6000768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2144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300" b="1" noProof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Госдарственные   символы </a:t>
            </a:r>
            <a:endParaRPr kumimoji="0" lang="ru-RU" sz="4300" b="1" i="0" u="none" strike="noStrike" kern="1200" cap="none" spc="0" normalizeH="0" baseline="0" noProof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1D04D2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Таня\Desktop\f61d23e6fc6a1d7b7dc035fb34313706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2" y="857232"/>
            <a:ext cx="9139348" cy="6000768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12144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300" b="1" noProof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sz="43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 гимна</a:t>
            </a:r>
            <a:r>
              <a:rPr lang="kk-KZ" sz="4300" b="1" noProof="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1D04D2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300" b="1" i="0" u="none" strike="noStrike" kern="1200" cap="none" spc="0" normalizeH="0" baseline="0" noProof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1D04D2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Викторина 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Таня\Desktop\Фото\каз-рес-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255" y="1133270"/>
            <a:ext cx="8767463" cy="57247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Таня\Desktop\Kazak-E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825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1.В каком году была провозглашена  независимость Республики Казахстан</a:t>
            </a: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?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1D04D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Содержимое 1"/>
          <p:cNvSpPr txBox="1">
            <a:spLocks/>
          </p:cNvSpPr>
          <p:nvPr/>
        </p:nvSpPr>
        <p:spPr>
          <a:xfrm>
            <a:off x="609600" y="16337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8800" b="1" i="0" u="none" strike="noStrike" kern="1200" cap="none" spc="0" normalizeH="0" baseline="0" noProof="0" smtClean="0">
                <a:ln>
                  <a:noFill/>
                </a:ln>
                <a:solidFill>
                  <a:srgbClr val="1D04D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16 декабря  1991 года</a:t>
            </a:r>
            <a:endParaRPr kumimoji="0" lang="ru-RU" sz="8800" b="1" i="0" u="none" strike="noStrike" kern="1200" cap="none" spc="0" normalizeH="0" baseline="0" noProof="0" dirty="0">
              <a:ln>
                <a:noFill/>
              </a:ln>
              <a:solidFill>
                <a:srgbClr val="1D04D2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Нурсултан </a:t>
            </a:r>
            <a:r>
              <a:rPr lang="ru-RU" sz="3600" b="1" dirty="0" err="1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Абишевич</a:t>
            </a:r>
            <a:r>
              <a:rPr lang="ru-RU" sz="36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 Назарбаев</a:t>
            </a:r>
            <a:endParaRPr lang="ru-RU" sz="3600" b="1" dirty="0">
              <a:solidFill>
                <a:srgbClr val="1D04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2.Кто является президентом Республики Казахстан</a:t>
            </a:r>
            <a:r>
              <a:rPr lang="en-US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solidFill>
                <a:srgbClr val="1D04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Таня\Desktop\03,_29.04.1514303780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3116"/>
            <a:ext cx="8113690" cy="4714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00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4100" b="1" i="0" u="none" strike="noStrike" kern="1200" cap="none" spc="0" normalizeH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Как называется  Основной закон нашего государства</a:t>
            </a: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?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1D04D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2" descr="C:\Users\Таня\Desktop\11844-6-v_almatinskom_filiale__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7858180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00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noProof="0" dirty="0" smtClean="0"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4</a:t>
            </a: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4100" b="1" dirty="0" smtClean="0"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Назовите  столицу  нашей  Родины</a:t>
            </a: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?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1D04D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2" descr="C:\Users\Таня\Desktop\астана\1266854849_e3de6c112c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00034"/>
            <a:ext cx="8033026" cy="5357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Казахская средняя школа имени Фурманова</a:t>
            </a:r>
          </a:p>
          <a:p>
            <a:pPr algn="ctr"/>
            <a:r>
              <a:rPr lang="ru-RU" sz="2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С 2001 года – имени Карасай Батыра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00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5</a:t>
            </a: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4100" b="1" noProof="0" dirty="0" smtClean="0"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Как называется школа в которой учился Н.А.Назарбаев</a:t>
            </a: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?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1D04D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170" name="Picture 2" descr="C:\Users\Таня\Desktop\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500306"/>
            <a:ext cx="7215238" cy="4357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Таня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42910" y="1483151"/>
            <a:ext cx="7643866" cy="537484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noProof="0" dirty="0" smtClean="0"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.Национальная</a:t>
            </a:r>
            <a:r>
              <a:rPr kumimoji="0" lang="ru-RU" sz="4100" b="1" i="0" u="none" strike="noStrike" kern="1200" cap="none" spc="0" normalizeH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валюта</a:t>
            </a: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?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1D04D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1D04D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2" descr="C:\Users\Таня\Desktop\2676fa8541ed7c2921c2211d938fadf6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5500694" cy="3079985"/>
          </a:xfrm>
          <a:prstGeom prst="rect">
            <a:avLst/>
          </a:prstGeom>
          <a:noFill/>
        </p:spPr>
      </p:pic>
      <p:pic>
        <p:nvPicPr>
          <p:cNvPr id="6" name="Picture 2" descr="C:\Users\Таня\Desktop\limitirovannye-banknoty-i-monety-k-25-letiyu-nezavisimosti-zainteresovali-kollekczionerov-i-olimpijczev-22619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571876"/>
            <a:ext cx="5572141" cy="29639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72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Гимн</a:t>
            </a:r>
            <a:endParaRPr lang="ru-RU" sz="7200" b="1" dirty="0">
              <a:solidFill>
                <a:srgbClr val="1D04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1D04D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285728"/>
            <a:ext cx="750213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1D04D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7.Торжественная песня государства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733358"/>
          </a:xfrm>
        </p:spPr>
        <p:txBody>
          <a:bodyPr>
            <a:normAutofit lnSpcReduction="10000"/>
          </a:bodyPr>
          <a:lstStyle/>
          <a:p>
            <a:r>
              <a:rPr lang="ru-RU" sz="5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Нурсултан Назарбаев и </a:t>
            </a:r>
            <a:r>
              <a:rPr lang="ru-RU" sz="5400" b="1" dirty="0" err="1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Жумекен</a:t>
            </a:r>
            <a:r>
              <a:rPr lang="ru-RU" sz="5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Нажимединов</a:t>
            </a:r>
            <a:endParaRPr lang="ru-RU" sz="5400" b="1" dirty="0">
              <a:solidFill>
                <a:srgbClr val="1D04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00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4100" b="1" noProof="0" dirty="0" smtClean="0"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Авторы нового гимна и год появления</a:t>
            </a: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?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1D04D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285720" y="4357694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2006 год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rgbClr val="1D04D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5400" dirty="0" smtClean="0">
              <a:solidFill>
                <a:srgbClr val="1D04D2"/>
              </a:solidFill>
            </a:endParaRPr>
          </a:p>
          <a:p>
            <a:endParaRPr lang="ru-RU" sz="5400" dirty="0" smtClean="0">
              <a:solidFill>
                <a:srgbClr val="1D04D2"/>
              </a:solidFill>
            </a:endParaRPr>
          </a:p>
          <a:p>
            <a:r>
              <a:rPr lang="ru-RU" sz="6000" dirty="0" smtClean="0">
                <a:solidFill>
                  <a:srgbClr val="1D04D2"/>
                </a:solidFill>
              </a:rPr>
              <a:t>17.693.500 человек</a:t>
            </a:r>
            <a:endParaRPr lang="ru-RU" sz="6000" dirty="0">
              <a:solidFill>
                <a:srgbClr val="1D04D2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9</a:t>
            </a: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.Население</a:t>
            </a:r>
            <a:r>
              <a:rPr kumimoji="0" lang="ru-RU" sz="4100" b="1" i="0" u="none" strike="noStrike" kern="1200" cap="none" spc="0" normalizeH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Республики Казахстан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1D04D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22 сентября</a:t>
            </a:r>
            <a:endParaRPr lang="ru-RU" sz="7200" b="1" dirty="0">
              <a:solidFill>
                <a:srgbClr val="1D04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85728"/>
            <a:ext cx="82868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10.Назовите дату Дня языков</a:t>
            </a:r>
          </a:p>
          <a:p>
            <a:pPr algn="ctr"/>
            <a:r>
              <a:rPr lang="ru-RU" sz="44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 в Казахстане</a:t>
            </a:r>
            <a:endParaRPr lang="ru-RU" sz="4400" b="1" dirty="0">
              <a:solidFill>
                <a:srgbClr val="1D04D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dirty="0" smtClean="0">
                <a:solidFill>
                  <a:srgbClr val="1D04D2"/>
                </a:solidFill>
                <a:latin typeface="Times New Roman" pitchFamily="18" charset="0"/>
                <a:cs typeface="Times New Roman" pitchFamily="18" charset="0"/>
              </a:rPr>
              <a:t>1 мая</a:t>
            </a:r>
            <a:endParaRPr lang="ru-RU" sz="7200" b="1" dirty="0">
              <a:solidFill>
                <a:srgbClr val="1D04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428596" y="285728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2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11. Дата празднования  Дня единства народов в Казахстане</a:t>
            </a:r>
            <a:br>
              <a:rPr kumimoji="0" lang="ru-RU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04D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в Казахстане</a:t>
            </a:r>
            <a:endParaRPr kumimoji="0" lang="ru-RU" sz="1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1337</TotalTime>
  <Words>157</Words>
  <Application>Microsoft Office PowerPoint</Application>
  <PresentationFormat>Экран (4:3)</PresentationFormat>
  <Paragraphs>39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     Я – ГРАЖДАНИН  КАЗАХСТАНА</vt:lpstr>
      <vt:lpstr>Слайд 2</vt:lpstr>
      <vt:lpstr>Слайд 3</vt:lpstr>
      <vt:lpstr>Слайд 4</vt:lpstr>
      <vt:lpstr>Слайд 5</vt:lpstr>
      <vt:lpstr>Слайд 6</vt:lpstr>
      <vt:lpstr>Слайд 7</vt:lpstr>
      <vt:lpstr>Викторина </vt:lpstr>
      <vt:lpstr>Слайд 9</vt:lpstr>
      <vt:lpstr>2.Кто является президентом Республики Казахстан?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128</cp:revision>
  <dcterms:created xsi:type="dcterms:W3CDTF">2011-11-11T06:06:43Z</dcterms:created>
  <dcterms:modified xsi:type="dcterms:W3CDTF">2017-12-12T15:05:04Z</dcterms:modified>
</cp:coreProperties>
</file>