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20"/>
  </p:notesMasterIdLst>
  <p:sldIdLst>
    <p:sldId id="256" r:id="rId2"/>
    <p:sldId id="354" r:id="rId3"/>
    <p:sldId id="257" r:id="rId4"/>
    <p:sldId id="362" r:id="rId5"/>
    <p:sldId id="364" r:id="rId6"/>
    <p:sldId id="365" r:id="rId7"/>
    <p:sldId id="366" r:id="rId8"/>
    <p:sldId id="367" r:id="rId9"/>
    <p:sldId id="356" r:id="rId10"/>
    <p:sldId id="360" r:id="rId11"/>
    <p:sldId id="259" r:id="rId12"/>
    <p:sldId id="357" r:id="rId13"/>
    <p:sldId id="359" r:id="rId14"/>
    <p:sldId id="261" r:id="rId15"/>
    <p:sldId id="291" r:id="rId16"/>
    <p:sldId id="322" r:id="rId17"/>
    <p:sldId id="368" r:id="rId18"/>
    <p:sldId id="36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05E28-C717-4630-9C57-D131E296CBB8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689F4-461D-4CD3-8DB5-763899005D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54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689F4-461D-4CD3-8DB5-763899005DD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41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A90A8EC-8D6F-4180-9FF7-56D5E97998C0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E3191CF-998E-42D5-B9C0-059FAED7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268760"/>
            <a:ext cx="7117180" cy="1944216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Использование игровых технологий в учебном процессе (мастер-класс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)</a:t>
            </a:r>
            <a:endParaRPr lang="ru-RU" sz="4400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3284984"/>
            <a:ext cx="3816424" cy="2520280"/>
          </a:xfrm>
        </p:spPr>
        <p:txBody>
          <a:bodyPr>
            <a:normAutofit fontScale="92500"/>
          </a:bodyPr>
          <a:lstStyle/>
          <a:p>
            <a:r>
              <a:rPr lang="ru-RU" b="1" dirty="0">
                <a:latin typeface="Bookman Old Style" pitchFamily="18" charset="0"/>
              </a:rPr>
              <a:t>Горон Юлия </a:t>
            </a:r>
            <a:r>
              <a:rPr lang="ru-RU" b="1" dirty="0" smtClean="0">
                <a:latin typeface="Bookman Old Style" pitchFamily="18" charset="0"/>
              </a:rPr>
              <a:t>Юрьевна, </a:t>
            </a:r>
            <a:r>
              <a:rPr lang="ru-RU" b="1" dirty="0">
                <a:latin typeface="Bookman Old Style" pitchFamily="18" charset="0"/>
              </a:rPr>
              <a:t>преподаватель Политехнического колледжа (ФГОУ ВПО «Норильский индустриальный институт</a:t>
            </a:r>
            <a:r>
              <a:rPr lang="ru-RU" b="1" dirty="0" smtClean="0">
                <a:latin typeface="Bookman Old Style" pitchFamily="18" charset="0"/>
              </a:rPr>
              <a:t>»)</a:t>
            </a:r>
            <a:endParaRPr lang="ru-RU" b="1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H:\картинки конференция\images (1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84984"/>
            <a:ext cx="302433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5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20688"/>
            <a:ext cx="7681144" cy="28803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Применение игровых технологий на примере игры «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Брейн-ринг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» для студентов 3-4 курса специальности 46.02.01 Документационное обеспечение управления и архивоведение Политехнического колледжа</a:t>
            </a: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5816" y="3068960"/>
            <a:ext cx="3600400" cy="3223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20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549421" cy="120248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Цель: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закрепление и обобщение полученных знаний</a:t>
            </a:r>
            <a:br>
              <a:rPr lang="ru-RU" sz="36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endParaRPr lang="ru-RU" sz="3600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7416824" cy="38884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Задачи: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Образовательные: </a:t>
            </a:r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формирование познавательных интересов</a:t>
            </a:r>
          </a:p>
          <a:p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Развивающие: </a:t>
            </a:r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повышение образовательного уровня, уровня владения наукой</a:t>
            </a:r>
          </a:p>
          <a:p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Воспитательные: </a:t>
            </a:r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развитие творческой активности студентов, самостоятельности, </a:t>
            </a:r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коллективизма</a:t>
            </a:r>
          </a:p>
          <a:p>
            <a:pPr marL="0" indent="0">
              <a:buNone/>
            </a:pPr>
            <a:endParaRPr lang="ru-RU" sz="2600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Форма работы:</a:t>
            </a:r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 групповая</a:t>
            </a:r>
          </a:p>
          <a:p>
            <a:endParaRPr lang="ru-RU" dirty="0"/>
          </a:p>
        </p:txBody>
      </p:sp>
      <p:pic>
        <p:nvPicPr>
          <p:cNvPr id="3074" name="Picture 2" descr="H:\картинки конференция\images (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1772816"/>
            <a:ext cx="1484941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картинки конференция\загруженное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693" y="4492239"/>
            <a:ext cx="314112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4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7200800" cy="488635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Подготовительная работа</a:t>
            </a:r>
            <a:endParaRPr lang="ru-RU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для подготовки к игре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проводилась конференци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я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 вопросам заявленных дисциплин</a:t>
            </a: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команды заранее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придумывали название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,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девиз, эмблему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выбирали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капитана</a:t>
            </a:r>
          </a:p>
          <a:p>
            <a:endParaRPr lang="ru-RU" dirty="0"/>
          </a:p>
        </p:txBody>
      </p:sp>
      <p:pic>
        <p:nvPicPr>
          <p:cNvPr id="3074" name="Picture 2" descr="C:\Users\Юля\Desktop\emblem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3888432" cy="263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Юля\Desktop\densekretarja_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47" y="3284984"/>
            <a:ext cx="3606800" cy="299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74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20688"/>
            <a:ext cx="6965245" cy="1399379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Команда «Домино»,</a:t>
            </a:r>
            <a:b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ее девиз: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Учи, играй и побеждай вместе с ДОМИНО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!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»</a:t>
            </a:r>
            <a:endParaRPr lang="ru-RU" sz="3200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Юля\Desktop\Фото брейн-ринг\14168442488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9"/>
            <a:ext cx="763284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Администратор\Desktop\Юле\ДОМИНО\Leadership-Domin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653136"/>
            <a:ext cx="2409056" cy="162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4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Команда </a:t>
            </a: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«Доминанта»,</a:t>
            </a:r>
            <a:r>
              <a:rPr lang="ru-RU" sz="3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3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ее девиз: «</a:t>
            </a: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Доминанты </a:t>
            </a:r>
            <a:r>
              <a:rPr lang="ru-RU" sz="3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круче всех, нас всех ждет </a:t>
            </a:r>
            <a:r>
              <a:rPr lang="ru-RU" sz="3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большой </a:t>
            </a:r>
            <a:r>
              <a:rPr lang="ru-RU" sz="3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успех»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123" name="Picture 3" descr="C:\Users\Юля\Desktop\Фото брейн-ринг\IMG_20141030_1252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9"/>
            <a:ext cx="7632848" cy="42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истратор\Desktop\Юле\девоч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33056"/>
            <a:ext cx="1948248" cy="23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6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67531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Команда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«Ваня и блондинки»,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ее девиз: «Вместе мы едины и непобедимы»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Юля\Desktop\Фото брейн-ринг\14168442511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632848" cy="426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Юле\4ya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82934"/>
            <a:ext cx="2232248" cy="182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25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6965245" cy="120248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Команда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«Иванушка и Аленушки»,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ее девиз: «Один за всех и все за одного»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Юля\Desktop\Фото брейн-ринг\IMG_20141030_1252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63284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:\картинки конференция\Su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93096"/>
            <a:ext cx="208823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0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7272808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u="sng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Оснащение мероприятия</a:t>
            </a:r>
            <a:endParaRPr lang="ru-RU" sz="3200" b="1" dirty="0" smtClean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мультимедийная презентация с ходом мероприятия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грамоты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таблички с названиями команд 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секундомер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рабочие столы для игроков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столы для членов жюри</a:t>
            </a:r>
          </a:p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оценочные листы для членов жюри с названиями команд</a:t>
            </a:r>
          </a:p>
          <a:p>
            <a:pPr marL="0" indent="0">
              <a:buNone/>
            </a:pPr>
            <a:endParaRPr lang="ru-RU" dirty="0" smtClean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9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84450"/>
            <a:ext cx="6965245" cy="1202485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u="sng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Пример оценочного листа для жюри</a:t>
            </a:r>
            <a:r>
              <a:rPr lang="ru-RU" sz="4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052543"/>
              </p:ext>
            </p:extLst>
          </p:nvPr>
        </p:nvGraphicFramePr>
        <p:xfrm>
          <a:off x="755576" y="1556792"/>
          <a:ext cx="7560841" cy="4749905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430007"/>
                <a:gridCol w="1658226"/>
                <a:gridCol w="1800200"/>
                <a:gridCol w="1728192"/>
                <a:gridCol w="1944216"/>
              </a:tblGrid>
              <a:tr h="1384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Bookman Old Style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Bookman Old Style" pitchFamily="18" charset="0"/>
                          <a:ea typeface="Calibri"/>
                          <a:cs typeface="Times New Roman"/>
                        </a:rPr>
                        <a:t>Название команды № 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Bookman Old Style" pitchFamily="18" charset="0"/>
                          <a:ea typeface="Calibri"/>
                          <a:cs typeface="Times New Roman"/>
                        </a:rPr>
                        <a:t>Название команды № 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Bookman Old Style" pitchFamily="18" charset="0"/>
                          <a:ea typeface="Calibri"/>
                          <a:cs typeface="Times New Roman"/>
                        </a:rPr>
                        <a:t>Название команды № 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Bookman Old Style" pitchFamily="18" charset="0"/>
                          <a:ea typeface="Calibri"/>
                          <a:cs typeface="Times New Roman"/>
                        </a:rPr>
                        <a:t>Название команды № 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19531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Bookman Old Style" pitchFamily="18" charset="0"/>
                        </a:rPr>
                        <a:t>ПЕРВЫЙ РАУНД</a:t>
                      </a:r>
                      <a:endParaRPr lang="ru-RU" sz="1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ru-RU" sz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14</a:t>
                      </a:r>
                      <a:endParaRPr lang="ru-RU" sz="12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ru-RU" sz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821" marR="458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76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60839" cy="2736304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u="sng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Правила игры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сформировано 4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команды,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2 команды от 3 курса и 2 команды от 4 курса.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Игра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проводилась в аудитории с интерактивной доской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 3 раунда по дисциплинам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Профессиональная этика и психология делового общения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»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«Основы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социологии и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политологии»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«Основы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исследовательской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деятельности»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0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3" descr="H:\картинки конференция\images (1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12976"/>
            <a:ext cx="633670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44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7416824" cy="54005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каждом раунде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было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предложено по 15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вопросов, из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содержания одной из дисциплин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.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На обдумывание одного вопроса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давалась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1 минута.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За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правильный ответ команда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получала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 1 баллу. Если у команды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не было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правильного ответа на вопрос, право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ответа предоставлялось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другой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команде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8195" name="Picture 3" descr="C:\Users\Юля\Desktop\Фото брейн-ринг\IMG-20141030-WA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506" y="3717032"/>
            <a:ext cx="3906494" cy="255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Юля\Desktop\Фото брейн-ринг\IMG-20141030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16" y="3717032"/>
            <a:ext cx="3737992" cy="257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5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Юля\Desktop\Фото брейн-ринг\141684424843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88843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Юля\Desktop\Фото брейн-ринг\IMG-20141030-WA000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48680"/>
            <a:ext cx="373799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Юля\Desktop\Фото брейн-ринг\IMG-20141030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45024"/>
            <a:ext cx="3882008" cy="262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Юля\Desktop\Фото брейн-ринг\IMG-20141030-WA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3737991" cy="262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4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20688"/>
            <a:ext cx="7560840" cy="33123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Первый раунд – </a:t>
            </a:r>
            <a:r>
              <a:rPr lang="ru-RU" sz="4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вопросы по дисциплине «Профессиональная </a:t>
            </a:r>
            <a:r>
              <a:rPr lang="ru-RU" sz="4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этика и психология делового </a:t>
            </a:r>
            <a:r>
              <a:rPr lang="ru-RU" sz="4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общения», после этого раунда из </a:t>
            </a:r>
            <a:r>
              <a:rPr lang="ru-RU" sz="4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игры </a:t>
            </a:r>
            <a:r>
              <a:rPr lang="ru-RU" sz="4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выбыла команда 3 курса «Ваня и блондинки», </a:t>
            </a:r>
            <a:r>
              <a:rPr lang="ru-RU" sz="4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у которой на </a:t>
            </a:r>
            <a:r>
              <a:rPr lang="ru-RU" sz="4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счету оказалось </a:t>
            </a:r>
            <a:r>
              <a:rPr lang="ru-RU" sz="41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меньше </a:t>
            </a:r>
            <a:r>
              <a:rPr lang="ru-RU" sz="41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всего баллов</a:t>
            </a:r>
            <a:endParaRPr lang="ru-RU" sz="4100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ru-RU" sz="3600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6" name="Picture 2" descr="C:\Users\asus\Desktop\157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56992"/>
            <a:ext cx="475252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532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7488832" cy="38164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Второй раунд – 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вопросы по дисциплине «Основы 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социологии и 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политологии», после этого раунда </a:t>
            </a: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из игры </a:t>
            </a: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выбыла команда 4 курса «Домино»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2" descr="C:\Users\Юля\Desktop\и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3888432" cy="244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sus\Desktop\131556575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64374"/>
            <a:ext cx="3816424" cy="2316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337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Третий раунд – з</a:t>
            </a:r>
            <a:r>
              <a:rPr lang="ru-RU" sz="3200" b="1" u="sng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авершающий </a:t>
            </a:r>
            <a:r>
              <a:rPr lang="ru-RU" sz="3200" b="1" u="sng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этап </a:t>
            </a:r>
            <a:br>
              <a:rPr lang="ru-RU" sz="3200" b="1" u="sng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</a:b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5184576" cy="43924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7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В</a:t>
            </a:r>
            <a:r>
              <a:rPr lang="ru-RU" sz="47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опросы по дисциплине «Основы </a:t>
            </a:r>
            <a:r>
              <a:rPr lang="ru-RU" sz="47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исследовательской </a:t>
            </a:r>
            <a:r>
              <a:rPr lang="ru-RU" sz="47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деятельности»</a:t>
            </a:r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. </a:t>
            </a:r>
            <a:r>
              <a:rPr lang="ru-RU" sz="4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 заключительному раунду подходят две </a:t>
            </a:r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команды 4 курса «Доминанта» и 3 курса «Иванушка и Аленушки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2" descr="C:\Users\asus\Desktop\gurnal-science-nazval-10-krupneishih-nauchnih-prorivov-2011-g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448132"/>
            <a:ext cx="2712129" cy="243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736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548680"/>
            <a:ext cx="7200800" cy="5174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По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результатам третьего раунда и всей игры жюри объявило победителем команду 4 курса «Доминанта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», это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обусловлено тем, что к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4, завершающему,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курсу должны быть в достаточной мере сформированы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профессиональные компетенции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4" name="Picture 3" descr="C:\Users\Юля\Desktop\Фото брейн-ринг\IMG_20141030_1252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580" y="3573017"/>
            <a:ext cx="4620338" cy="27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дминистратор\Desktop\Юле\девоч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56932"/>
            <a:ext cx="1948248" cy="23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03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28800"/>
            <a:ext cx="6196405" cy="3603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СПАСИБО ЗА ВНИМАНИЕ</a:t>
            </a:r>
            <a:endParaRPr lang="ru-RU" sz="6600" b="1" dirty="0">
              <a:solidFill>
                <a:schemeClr val="bg2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333</TotalTime>
  <Words>372</Words>
  <Application>Microsoft Office PowerPoint</Application>
  <PresentationFormat>Экран (4:3)</PresentationFormat>
  <Paragraphs>116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Кнопка</vt:lpstr>
      <vt:lpstr>Использование игровых технологий в учебном процессе (мастер-класс)</vt:lpstr>
      <vt:lpstr>Презентация PowerPoint</vt:lpstr>
      <vt:lpstr>Цель: закрепление и обобщение полученных знаний </vt:lpstr>
      <vt:lpstr>Презентация PowerPoint</vt:lpstr>
      <vt:lpstr>Команда «Домино», ее девиз: «Учи, играй и побеждай вместе с ДОМИНО!»</vt:lpstr>
      <vt:lpstr>Команда «Доминанта», ее девиз: «Доминанты круче всех, нас всех ждет большой успех»</vt:lpstr>
      <vt:lpstr>Команда «Ваня и блондинки», ее девиз: «Вместе мы едины и непобедимы» </vt:lpstr>
      <vt:lpstr>Команда «Иванушка и Аленушки», ее девиз: «Один за всех и все за одного»</vt:lpstr>
      <vt:lpstr>Презентация PowerPoint</vt:lpstr>
      <vt:lpstr>Пример оценочного листа для жюри </vt:lpstr>
      <vt:lpstr>Правила игры сформировано 4 команды, 2 команды от 3 курса и 2 команды от 4 курса. Игра проводилась в аудитории с интерактивной доской в 3 раунда по дисциплинам «Профессиональная этика и психология делового общения» «Основы социологии и политологии» «Основы исследовательской деятельности» </vt:lpstr>
      <vt:lpstr>Презентация PowerPoint</vt:lpstr>
      <vt:lpstr>Презентация PowerPoint</vt:lpstr>
      <vt:lpstr>Презентация PowerPoint</vt:lpstr>
      <vt:lpstr>Презентация PowerPoint</vt:lpstr>
      <vt:lpstr>Третий раунд – завершающий этап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«БРЕЙН-РИНГ»</dc:title>
  <dc:creator>Юля</dc:creator>
  <cp:lastModifiedBy>Пользователь Windows</cp:lastModifiedBy>
  <cp:revision>47</cp:revision>
  <dcterms:created xsi:type="dcterms:W3CDTF">2015-02-09T12:27:10Z</dcterms:created>
  <dcterms:modified xsi:type="dcterms:W3CDTF">2015-04-01T11:28:33Z</dcterms:modified>
</cp:coreProperties>
</file>