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8" r:id="rId4"/>
    <p:sldId id="285" r:id="rId5"/>
    <p:sldId id="288" r:id="rId6"/>
    <p:sldId id="286" r:id="rId7"/>
    <p:sldId id="294" r:id="rId8"/>
    <p:sldId id="300" r:id="rId9"/>
    <p:sldId id="297" r:id="rId10"/>
    <p:sldId id="268" r:id="rId11"/>
    <p:sldId id="269" r:id="rId12"/>
    <p:sldId id="281" r:id="rId13"/>
    <p:sldId id="276" r:id="rId14"/>
    <p:sldId id="275" r:id="rId15"/>
    <p:sldId id="303" r:id="rId16"/>
    <p:sldId id="30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F473AE-C859-4C0F-A43F-F2E3C04C72C6}" type="doc">
      <dgm:prSet loTypeId="urn:microsoft.com/office/officeart/2005/8/layout/arrow6" loCatId="relationship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6B76F339-869F-4D25-8EBE-06F077B097DC}">
      <dgm:prSet phldrT="[Текст]" custT="1"/>
      <dgm:spPr/>
      <dgm:t>
        <a:bodyPr/>
        <a:lstStyle/>
        <a:p>
          <a:pPr algn="ctr"/>
          <a:r>
            <a:rPr lang="ru-RU" sz="1400" dirty="0" smtClean="0">
              <a:solidFill>
                <a:schemeClr val="tx1"/>
              </a:solidFill>
            </a:rPr>
            <a:t>Совместная деятельность воспитателя и детей:</a:t>
          </a:r>
        </a:p>
        <a:p>
          <a:pPr algn="l"/>
          <a:r>
            <a:rPr lang="ru-RU" sz="1400" dirty="0" smtClean="0">
              <a:solidFill>
                <a:schemeClr val="tx1"/>
              </a:solidFill>
            </a:rPr>
            <a:t>-непосредственно образовательная деятельность; игра; проектирование</a:t>
          </a:r>
          <a:r>
            <a:rPr lang="ru-RU" sz="1400" dirty="0" smtClean="0"/>
            <a:t>;</a:t>
          </a:r>
          <a:endParaRPr lang="ru-RU" sz="1400" dirty="0"/>
        </a:p>
      </dgm:t>
    </dgm:pt>
    <dgm:pt modelId="{E64CAA83-6FD2-46D7-96DB-B6AA7BD8C2F5}" type="parTrans" cxnId="{3842D875-1739-4D00-8BE0-7994C9B8531C}">
      <dgm:prSet/>
      <dgm:spPr/>
      <dgm:t>
        <a:bodyPr/>
        <a:lstStyle/>
        <a:p>
          <a:endParaRPr lang="ru-RU"/>
        </a:p>
      </dgm:t>
    </dgm:pt>
    <dgm:pt modelId="{AF7EE783-5764-4CE1-B582-4F7A2E2C0BCA}" type="sibTrans" cxnId="{3842D875-1739-4D00-8BE0-7994C9B8531C}">
      <dgm:prSet/>
      <dgm:spPr/>
      <dgm:t>
        <a:bodyPr/>
        <a:lstStyle/>
        <a:p>
          <a:endParaRPr lang="ru-RU"/>
        </a:p>
      </dgm:t>
    </dgm:pt>
    <dgm:pt modelId="{AC6C52E4-04F1-41C9-BCFA-FE709939E814}">
      <dgm:prSet phldrT="[Текст]" custT="1"/>
      <dgm:spPr/>
      <dgm:t>
        <a:bodyPr/>
        <a:lstStyle/>
        <a:p>
          <a:r>
            <a:rPr lang="ru-RU" sz="1600" dirty="0" smtClean="0"/>
            <a:t>Самостоятельная деятельность детей</a:t>
          </a:r>
          <a:endParaRPr lang="ru-RU" sz="1600" dirty="0"/>
        </a:p>
      </dgm:t>
    </dgm:pt>
    <dgm:pt modelId="{F05000C3-A95F-4033-B137-4A336B38F7D6}" type="parTrans" cxnId="{0BEAAA60-842E-49C5-8F46-09DB6810A15E}">
      <dgm:prSet/>
      <dgm:spPr/>
      <dgm:t>
        <a:bodyPr/>
        <a:lstStyle/>
        <a:p>
          <a:endParaRPr lang="ru-RU"/>
        </a:p>
      </dgm:t>
    </dgm:pt>
    <dgm:pt modelId="{6A19F76E-48AF-40AD-897E-8F80D3DCAC68}" type="sibTrans" cxnId="{0BEAAA60-842E-49C5-8F46-09DB6810A15E}">
      <dgm:prSet/>
      <dgm:spPr/>
      <dgm:t>
        <a:bodyPr/>
        <a:lstStyle/>
        <a:p>
          <a:endParaRPr lang="ru-RU"/>
        </a:p>
      </dgm:t>
    </dgm:pt>
    <dgm:pt modelId="{A0C9250E-175A-4E28-ADD4-B4E9427B584A}" type="pres">
      <dgm:prSet presAssocID="{00F473AE-C859-4C0F-A43F-F2E3C04C72C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DAC963-A609-4322-B778-54EFB5E0F0F4}" type="pres">
      <dgm:prSet presAssocID="{00F473AE-C859-4C0F-A43F-F2E3C04C72C6}" presName="ribbon" presStyleLbl="node1" presStyleIdx="0" presStyleCnt="1" custScaleX="134581" custLinFactNeighborX="2387" custLinFactNeighborY="-10323"/>
      <dgm:spPr/>
    </dgm:pt>
    <dgm:pt modelId="{10BC9FB9-D12A-424C-822A-E370AF0B4652}" type="pres">
      <dgm:prSet presAssocID="{00F473AE-C859-4C0F-A43F-F2E3C04C72C6}" presName="leftArrowText" presStyleLbl="node1" presStyleIdx="0" presStyleCnt="1" custScaleX="170707" custScaleY="103401" custLinFactNeighborX="-34680" custLinFactNeighborY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6E6DE6-727C-429B-98AD-DDCE01152CF8}" type="pres">
      <dgm:prSet presAssocID="{00F473AE-C859-4C0F-A43F-F2E3C04C72C6}" presName="rightArrowText" presStyleLbl="node1" presStyleIdx="0" presStyleCnt="1" custLinFactNeighborX="26799" custLinFactNeighborY="-5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42D875-1739-4D00-8BE0-7994C9B8531C}" srcId="{00F473AE-C859-4C0F-A43F-F2E3C04C72C6}" destId="{6B76F339-869F-4D25-8EBE-06F077B097DC}" srcOrd="0" destOrd="0" parTransId="{E64CAA83-6FD2-46D7-96DB-B6AA7BD8C2F5}" sibTransId="{AF7EE783-5764-4CE1-B582-4F7A2E2C0BCA}"/>
    <dgm:cxn modelId="{2A3E8E41-EDB4-4D62-BD3B-2735B9BB179C}" type="presOf" srcId="{AC6C52E4-04F1-41C9-BCFA-FE709939E814}" destId="{F06E6DE6-727C-429B-98AD-DDCE01152CF8}" srcOrd="0" destOrd="0" presId="urn:microsoft.com/office/officeart/2005/8/layout/arrow6"/>
    <dgm:cxn modelId="{0BEAAA60-842E-49C5-8F46-09DB6810A15E}" srcId="{00F473AE-C859-4C0F-A43F-F2E3C04C72C6}" destId="{AC6C52E4-04F1-41C9-BCFA-FE709939E814}" srcOrd="1" destOrd="0" parTransId="{F05000C3-A95F-4033-B137-4A336B38F7D6}" sibTransId="{6A19F76E-48AF-40AD-897E-8F80D3DCAC68}"/>
    <dgm:cxn modelId="{1B0B272C-09E3-45B4-B3F1-9B298A2C8C1E}" type="presOf" srcId="{00F473AE-C859-4C0F-A43F-F2E3C04C72C6}" destId="{A0C9250E-175A-4E28-ADD4-B4E9427B584A}" srcOrd="0" destOrd="0" presId="urn:microsoft.com/office/officeart/2005/8/layout/arrow6"/>
    <dgm:cxn modelId="{83BD3DB7-214C-4B10-BF68-33B1DDB31695}" type="presOf" srcId="{6B76F339-869F-4D25-8EBE-06F077B097DC}" destId="{10BC9FB9-D12A-424C-822A-E370AF0B4652}" srcOrd="0" destOrd="0" presId="urn:microsoft.com/office/officeart/2005/8/layout/arrow6"/>
    <dgm:cxn modelId="{93E230D9-3FD7-4506-A405-C9057A8DDEA1}" type="presParOf" srcId="{A0C9250E-175A-4E28-ADD4-B4E9427B584A}" destId="{04DAC963-A609-4322-B778-54EFB5E0F0F4}" srcOrd="0" destOrd="0" presId="urn:microsoft.com/office/officeart/2005/8/layout/arrow6"/>
    <dgm:cxn modelId="{4702D444-7EBE-4CFE-9005-580D49D1AA55}" type="presParOf" srcId="{A0C9250E-175A-4E28-ADD4-B4E9427B584A}" destId="{10BC9FB9-D12A-424C-822A-E370AF0B4652}" srcOrd="1" destOrd="0" presId="urn:microsoft.com/office/officeart/2005/8/layout/arrow6"/>
    <dgm:cxn modelId="{38DC3A8F-2CA0-4983-AE05-6EBAAEF3B65C}" type="presParOf" srcId="{A0C9250E-175A-4E28-ADD4-B4E9427B584A}" destId="{F06E6DE6-727C-429B-98AD-DDCE01152CF8}" srcOrd="2" destOrd="0" presId="urn:microsoft.com/office/officeart/2005/8/layout/arrow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0EB2EE-CB30-4790-8544-B2D2E26AFB5E}" type="doc">
      <dgm:prSet loTypeId="urn:microsoft.com/office/officeart/2005/8/layout/hierarchy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EA9228A-6BD9-403E-B6B4-0D18999B6AAE}">
      <dgm:prSet phldrT="[Текст]" phldr="1"/>
      <dgm:spPr/>
      <dgm:t>
        <a:bodyPr/>
        <a:lstStyle/>
        <a:p>
          <a:endParaRPr lang="ru-RU" dirty="0"/>
        </a:p>
      </dgm:t>
    </dgm:pt>
    <dgm:pt modelId="{68D94B75-0838-4EC6-8C6E-DE4D863C33E8}" type="parTrans" cxnId="{C51292F9-2E0E-4D7A-A27F-375297DA7323}">
      <dgm:prSet/>
      <dgm:spPr/>
      <dgm:t>
        <a:bodyPr/>
        <a:lstStyle/>
        <a:p>
          <a:endParaRPr lang="ru-RU"/>
        </a:p>
      </dgm:t>
    </dgm:pt>
    <dgm:pt modelId="{11AC6D3D-1532-4880-8A9C-F62F164A5CC1}" type="sibTrans" cxnId="{C51292F9-2E0E-4D7A-A27F-375297DA7323}">
      <dgm:prSet/>
      <dgm:spPr/>
      <dgm:t>
        <a:bodyPr/>
        <a:lstStyle/>
        <a:p>
          <a:endParaRPr lang="ru-RU"/>
        </a:p>
      </dgm:t>
    </dgm:pt>
    <dgm:pt modelId="{EAF617B9-5E2B-4F03-9A31-803B8356874D}">
      <dgm:prSet phldrT="[Текст]" custT="1"/>
      <dgm:spPr/>
      <dgm:t>
        <a:bodyPr/>
        <a:lstStyle/>
        <a:p>
          <a:r>
            <a:rPr lang="ru-RU" sz="1400" dirty="0" smtClean="0"/>
            <a:t>Диагностическое </a:t>
          </a:r>
          <a:endParaRPr lang="ru-RU" sz="1400" dirty="0"/>
        </a:p>
      </dgm:t>
    </dgm:pt>
    <dgm:pt modelId="{9DD33963-7331-4C73-89BB-6E457B5187F1}" type="parTrans" cxnId="{18015A71-7232-4E89-95EA-7BBCCECDC828}">
      <dgm:prSet/>
      <dgm:spPr/>
      <dgm:t>
        <a:bodyPr/>
        <a:lstStyle/>
        <a:p>
          <a:endParaRPr lang="ru-RU"/>
        </a:p>
      </dgm:t>
    </dgm:pt>
    <dgm:pt modelId="{A6725680-0641-44D3-8C70-FD367B0113C7}" type="sibTrans" cxnId="{18015A71-7232-4E89-95EA-7BBCCECDC828}">
      <dgm:prSet/>
      <dgm:spPr/>
      <dgm:t>
        <a:bodyPr/>
        <a:lstStyle/>
        <a:p>
          <a:endParaRPr lang="ru-RU"/>
        </a:p>
      </dgm:t>
    </dgm:pt>
    <dgm:pt modelId="{CC093294-8708-42DA-A18D-36071CA59667}">
      <dgm:prSet phldrT="[Текст]" custT="1"/>
      <dgm:spPr/>
      <dgm:t>
        <a:bodyPr/>
        <a:lstStyle/>
        <a:p>
          <a:r>
            <a:rPr lang="ru-RU" sz="1400" dirty="0" smtClean="0"/>
            <a:t>Консультативное </a:t>
          </a:r>
          <a:endParaRPr lang="ru-RU" sz="1400" dirty="0"/>
        </a:p>
      </dgm:t>
    </dgm:pt>
    <dgm:pt modelId="{AD3FD87B-276E-4BC8-B77A-7968140F48F8}" type="parTrans" cxnId="{D0ED360C-A16E-47E6-9276-CCF93F57C903}">
      <dgm:prSet/>
      <dgm:spPr/>
      <dgm:t>
        <a:bodyPr/>
        <a:lstStyle/>
        <a:p>
          <a:endParaRPr lang="ru-RU"/>
        </a:p>
      </dgm:t>
    </dgm:pt>
    <dgm:pt modelId="{11165244-9121-477E-9134-2A6C0A706418}" type="sibTrans" cxnId="{D0ED360C-A16E-47E6-9276-CCF93F57C903}">
      <dgm:prSet/>
      <dgm:spPr/>
      <dgm:t>
        <a:bodyPr/>
        <a:lstStyle/>
        <a:p>
          <a:endParaRPr lang="ru-RU"/>
        </a:p>
      </dgm:t>
    </dgm:pt>
    <dgm:pt modelId="{CED60BBA-2C2F-4056-932F-D975CB99C216}">
      <dgm:prSet phldrT="[Текст]"/>
      <dgm:spPr/>
      <dgm:t>
        <a:bodyPr/>
        <a:lstStyle/>
        <a:p>
          <a:r>
            <a:rPr lang="ru-RU" dirty="0" smtClean="0"/>
            <a:t>Просветительское и профилактическое </a:t>
          </a:r>
          <a:endParaRPr lang="ru-RU" dirty="0"/>
        </a:p>
      </dgm:t>
    </dgm:pt>
    <dgm:pt modelId="{106AB6F7-ADD0-4808-9460-93800CC34CCB}" type="parTrans" cxnId="{AD360309-EA94-4736-8EB7-FA1C66994C9D}">
      <dgm:prSet/>
      <dgm:spPr/>
      <dgm:t>
        <a:bodyPr/>
        <a:lstStyle/>
        <a:p>
          <a:endParaRPr lang="ru-RU"/>
        </a:p>
      </dgm:t>
    </dgm:pt>
    <dgm:pt modelId="{3EC34BD9-9F25-49BF-BD2E-EB7011BCA9C9}" type="sibTrans" cxnId="{AD360309-EA94-4736-8EB7-FA1C66994C9D}">
      <dgm:prSet/>
      <dgm:spPr/>
      <dgm:t>
        <a:bodyPr/>
        <a:lstStyle/>
        <a:p>
          <a:endParaRPr lang="ru-RU"/>
        </a:p>
      </dgm:t>
    </dgm:pt>
    <dgm:pt modelId="{207D76F7-9E7C-4DEF-80BE-4521E24AB26E}">
      <dgm:prSet phldrT="[Текст]"/>
      <dgm:spPr/>
      <dgm:t>
        <a:bodyPr/>
        <a:lstStyle/>
        <a:p>
          <a:r>
            <a:rPr lang="ru-RU" dirty="0" smtClean="0"/>
            <a:t>Коррекционно-развивающее </a:t>
          </a:r>
          <a:endParaRPr lang="ru-RU" dirty="0"/>
        </a:p>
      </dgm:t>
    </dgm:pt>
    <dgm:pt modelId="{4A63521A-E2E6-48C1-BF70-D00D57970EE9}" type="parTrans" cxnId="{60D4B4B1-5FDD-4DEA-8210-2505B5F2B97E}">
      <dgm:prSet/>
      <dgm:spPr/>
      <dgm:t>
        <a:bodyPr/>
        <a:lstStyle/>
        <a:p>
          <a:endParaRPr lang="ru-RU"/>
        </a:p>
      </dgm:t>
    </dgm:pt>
    <dgm:pt modelId="{73A37CC2-9AC1-4DE8-81B6-A4A3896F639B}" type="sibTrans" cxnId="{60D4B4B1-5FDD-4DEA-8210-2505B5F2B97E}">
      <dgm:prSet/>
      <dgm:spPr/>
      <dgm:t>
        <a:bodyPr/>
        <a:lstStyle/>
        <a:p>
          <a:endParaRPr lang="ru-RU"/>
        </a:p>
      </dgm:t>
    </dgm:pt>
    <dgm:pt modelId="{B3C80DEF-0201-4F2D-A491-503BBE9BFA63}" type="pres">
      <dgm:prSet presAssocID="{620EB2EE-CB30-4790-8544-B2D2E26AFB5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115DF84-3F54-434C-B8FA-FF989041230C}" type="pres">
      <dgm:prSet presAssocID="{FEA9228A-6BD9-403E-B6B4-0D18999B6AAE}" presName="hierRoot1" presStyleCnt="0"/>
      <dgm:spPr/>
    </dgm:pt>
    <dgm:pt modelId="{2763ABCC-C286-468F-9566-388E612E508F}" type="pres">
      <dgm:prSet presAssocID="{FEA9228A-6BD9-403E-B6B4-0D18999B6AAE}" presName="composite" presStyleCnt="0"/>
      <dgm:spPr/>
    </dgm:pt>
    <dgm:pt modelId="{8C404C9C-52EF-40E4-961E-948718434C23}" type="pres">
      <dgm:prSet presAssocID="{FEA9228A-6BD9-403E-B6B4-0D18999B6AAE}" presName="background" presStyleLbl="node0" presStyleIdx="0" presStyleCnt="1"/>
      <dgm:spPr/>
    </dgm:pt>
    <dgm:pt modelId="{76C4FED2-910F-4ECC-9146-7B396577A2FC}" type="pres">
      <dgm:prSet presAssocID="{FEA9228A-6BD9-403E-B6B4-0D18999B6AAE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A4B0EE-35F4-4712-860F-26969E3BCDED}" type="pres">
      <dgm:prSet presAssocID="{FEA9228A-6BD9-403E-B6B4-0D18999B6AAE}" presName="hierChild2" presStyleCnt="0"/>
      <dgm:spPr/>
    </dgm:pt>
    <dgm:pt modelId="{F3CA9FF0-8D7D-45F0-874C-A3BB0264418D}" type="pres">
      <dgm:prSet presAssocID="{9DD33963-7331-4C73-89BB-6E457B5187F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74C69C1-F153-4DD5-B9CE-1C693A3B0131}" type="pres">
      <dgm:prSet presAssocID="{EAF617B9-5E2B-4F03-9A31-803B8356874D}" presName="hierRoot2" presStyleCnt="0"/>
      <dgm:spPr/>
    </dgm:pt>
    <dgm:pt modelId="{1BEA0897-521A-4F2C-88D5-ABA0A43C9528}" type="pres">
      <dgm:prSet presAssocID="{EAF617B9-5E2B-4F03-9A31-803B8356874D}" presName="composite2" presStyleCnt="0"/>
      <dgm:spPr/>
    </dgm:pt>
    <dgm:pt modelId="{04EB11D7-5407-41E5-9FF7-96479EBA2F49}" type="pres">
      <dgm:prSet presAssocID="{EAF617B9-5E2B-4F03-9A31-803B8356874D}" presName="background2" presStyleLbl="node2" presStyleIdx="0" presStyleCnt="2"/>
      <dgm:spPr/>
    </dgm:pt>
    <dgm:pt modelId="{C80B7F9C-5564-44AF-8F01-88D9992A9019}" type="pres">
      <dgm:prSet presAssocID="{EAF617B9-5E2B-4F03-9A31-803B8356874D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24C8366-4203-4C4E-ABB0-23477058A0E5}" type="pres">
      <dgm:prSet presAssocID="{EAF617B9-5E2B-4F03-9A31-803B8356874D}" presName="hierChild3" presStyleCnt="0"/>
      <dgm:spPr/>
    </dgm:pt>
    <dgm:pt modelId="{76267E82-C47C-4F87-B3A8-12EFAD3012C3}" type="pres">
      <dgm:prSet presAssocID="{AD3FD87B-276E-4BC8-B77A-7968140F48F8}" presName="Name17" presStyleLbl="parChTrans1D3" presStyleIdx="0" presStyleCnt="2"/>
      <dgm:spPr/>
      <dgm:t>
        <a:bodyPr/>
        <a:lstStyle/>
        <a:p>
          <a:endParaRPr lang="ru-RU"/>
        </a:p>
      </dgm:t>
    </dgm:pt>
    <dgm:pt modelId="{609CB060-2F2D-4984-8715-C8EE80B26956}" type="pres">
      <dgm:prSet presAssocID="{CC093294-8708-42DA-A18D-36071CA59667}" presName="hierRoot3" presStyleCnt="0"/>
      <dgm:spPr/>
    </dgm:pt>
    <dgm:pt modelId="{7F6DDFF9-97AB-49D8-AFEC-CA0471F735B1}" type="pres">
      <dgm:prSet presAssocID="{CC093294-8708-42DA-A18D-36071CA59667}" presName="composite3" presStyleCnt="0"/>
      <dgm:spPr/>
    </dgm:pt>
    <dgm:pt modelId="{F4558D98-2510-404B-8CD6-1E20112D2487}" type="pres">
      <dgm:prSet presAssocID="{CC093294-8708-42DA-A18D-36071CA59667}" presName="background3" presStyleLbl="node3" presStyleIdx="0" presStyleCnt="2"/>
      <dgm:spPr/>
    </dgm:pt>
    <dgm:pt modelId="{FC99654F-0D12-4221-BBA2-5B7060FAD679}" type="pres">
      <dgm:prSet presAssocID="{CC093294-8708-42DA-A18D-36071CA59667}" presName="text3" presStyleLbl="fgAcc3" presStyleIdx="0" presStyleCnt="2" custScaleX="1114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D5C0C2-D30E-420D-84C0-33258A3ABE39}" type="pres">
      <dgm:prSet presAssocID="{CC093294-8708-42DA-A18D-36071CA59667}" presName="hierChild4" presStyleCnt="0"/>
      <dgm:spPr/>
    </dgm:pt>
    <dgm:pt modelId="{89C24D49-2C9A-4C9C-8A76-41F76883CF54}" type="pres">
      <dgm:prSet presAssocID="{106AB6F7-ADD0-4808-9460-93800CC34CCB}" presName="Name17" presStyleLbl="parChTrans1D3" presStyleIdx="1" presStyleCnt="2"/>
      <dgm:spPr/>
      <dgm:t>
        <a:bodyPr/>
        <a:lstStyle/>
        <a:p>
          <a:endParaRPr lang="ru-RU"/>
        </a:p>
      </dgm:t>
    </dgm:pt>
    <dgm:pt modelId="{408B4975-3C88-48C7-BF86-4790E5463CA1}" type="pres">
      <dgm:prSet presAssocID="{CED60BBA-2C2F-4056-932F-D975CB99C216}" presName="hierRoot3" presStyleCnt="0"/>
      <dgm:spPr/>
    </dgm:pt>
    <dgm:pt modelId="{78A91B63-39FE-41F1-982B-B1BFC654CABB}" type="pres">
      <dgm:prSet presAssocID="{CED60BBA-2C2F-4056-932F-D975CB99C216}" presName="composite3" presStyleCnt="0"/>
      <dgm:spPr/>
    </dgm:pt>
    <dgm:pt modelId="{A3B51470-1C31-4CDF-8403-E1664D8C063E}" type="pres">
      <dgm:prSet presAssocID="{CED60BBA-2C2F-4056-932F-D975CB99C216}" presName="background3" presStyleLbl="node3" presStyleIdx="1" presStyleCnt="2"/>
      <dgm:spPr/>
    </dgm:pt>
    <dgm:pt modelId="{0D429641-2B6E-4AD8-B5A5-052D99936144}" type="pres">
      <dgm:prSet presAssocID="{CED60BBA-2C2F-4056-932F-D975CB99C216}" presName="text3" presStyleLbl="fgAcc3" presStyleIdx="1" presStyleCnt="2" custScaleX="1233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3ADC2B-984E-47E1-8F5B-A1AC92CA5FBF}" type="pres">
      <dgm:prSet presAssocID="{CED60BBA-2C2F-4056-932F-D975CB99C216}" presName="hierChild4" presStyleCnt="0"/>
      <dgm:spPr/>
    </dgm:pt>
    <dgm:pt modelId="{E9BAC54F-F942-4C31-B5AF-1486053659F2}" type="pres">
      <dgm:prSet presAssocID="{4A63521A-E2E6-48C1-BF70-D00D57970EE9}" presName="Name10" presStyleLbl="parChTrans1D2" presStyleIdx="1" presStyleCnt="2"/>
      <dgm:spPr/>
      <dgm:t>
        <a:bodyPr/>
        <a:lstStyle/>
        <a:p>
          <a:endParaRPr lang="ru-RU"/>
        </a:p>
      </dgm:t>
    </dgm:pt>
    <dgm:pt modelId="{BE5DFA4D-6EF8-4E9B-8028-8EDBBA6260CE}" type="pres">
      <dgm:prSet presAssocID="{207D76F7-9E7C-4DEF-80BE-4521E24AB26E}" presName="hierRoot2" presStyleCnt="0"/>
      <dgm:spPr/>
    </dgm:pt>
    <dgm:pt modelId="{968EDA16-CB84-416F-B018-1CE1C0CD4CD5}" type="pres">
      <dgm:prSet presAssocID="{207D76F7-9E7C-4DEF-80BE-4521E24AB26E}" presName="composite2" presStyleCnt="0"/>
      <dgm:spPr/>
    </dgm:pt>
    <dgm:pt modelId="{D1451E5E-839A-458C-A8BC-86E37AAFC87C}" type="pres">
      <dgm:prSet presAssocID="{207D76F7-9E7C-4DEF-80BE-4521E24AB26E}" presName="background2" presStyleLbl="node2" presStyleIdx="1" presStyleCnt="2"/>
      <dgm:spPr/>
    </dgm:pt>
    <dgm:pt modelId="{E5B56072-E09F-4DAE-8140-346DA3963014}" type="pres">
      <dgm:prSet presAssocID="{207D76F7-9E7C-4DEF-80BE-4521E24AB26E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5A7228-51A5-4299-908E-E1E7EBADE858}" type="pres">
      <dgm:prSet presAssocID="{207D76F7-9E7C-4DEF-80BE-4521E24AB26E}" presName="hierChild3" presStyleCnt="0"/>
      <dgm:spPr/>
    </dgm:pt>
  </dgm:ptLst>
  <dgm:cxnLst>
    <dgm:cxn modelId="{AD360309-EA94-4736-8EB7-FA1C66994C9D}" srcId="{EAF617B9-5E2B-4F03-9A31-803B8356874D}" destId="{CED60BBA-2C2F-4056-932F-D975CB99C216}" srcOrd="1" destOrd="0" parTransId="{106AB6F7-ADD0-4808-9460-93800CC34CCB}" sibTransId="{3EC34BD9-9F25-49BF-BD2E-EB7011BCA9C9}"/>
    <dgm:cxn modelId="{174E63EF-1E7A-46FC-8E15-F92B513E29E2}" type="presOf" srcId="{9DD33963-7331-4C73-89BB-6E457B5187F1}" destId="{F3CA9FF0-8D7D-45F0-874C-A3BB0264418D}" srcOrd="0" destOrd="0" presId="urn:microsoft.com/office/officeart/2005/8/layout/hierarchy1"/>
    <dgm:cxn modelId="{E4F51942-6389-48D5-A373-6F198DD07FF1}" type="presOf" srcId="{AD3FD87B-276E-4BC8-B77A-7968140F48F8}" destId="{76267E82-C47C-4F87-B3A8-12EFAD3012C3}" srcOrd="0" destOrd="0" presId="urn:microsoft.com/office/officeart/2005/8/layout/hierarchy1"/>
    <dgm:cxn modelId="{60CB62C5-3ED0-4F5C-8786-59DB4BE28A37}" type="presOf" srcId="{4A63521A-E2E6-48C1-BF70-D00D57970EE9}" destId="{E9BAC54F-F942-4C31-B5AF-1486053659F2}" srcOrd="0" destOrd="0" presId="urn:microsoft.com/office/officeart/2005/8/layout/hierarchy1"/>
    <dgm:cxn modelId="{D536D53E-0C96-43AE-8BFD-FC5DA888660C}" type="presOf" srcId="{CED60BBA-2C2F-4056-932F-D975CB99C216}" destId="{0D429641-2B6E-4AD8-B5A5-052D99936144}" srcOrd="0" destOrd="0" presId="urn:microsoft.com/office/officeart/2005/8/layout/hierarchy1"/>
    <dgm:cxn modelId="{6E4CCA4A-531B-4F77-A1C3-127614BA364F}" type="presOf" srcId="{EAF617B9-5E2B-4F03-9A31-803B8356874D}" destId="{C80B7F9C-5564-44AF-8F01-88D9992A9019}" srcOrd="0" destOrd="0" presId="urn:microsoft.com/office/officeart/2005/8/layout/hierarchy1"/>
    <dgm:cxn modelId="{C51292F9-2E0E-4D7A-A27F-375297DA7323}" srcId="{620EB2EE-CB30-4790-8544-B2D2E26AFB5E}" destId="{FEA9228A-6BD9-403E-B6B4-0D18999B6AAE}" srcOrd="0" destOrd="0" parTransId="{68D94B75-0838-4EC6-8C6E-DE4D863C33E8}" sibTransId="{11AC6D3D-1532-4880-8A9C-F62F164A5CC1}"/>
    <dgm:cxn modelId="{18015A71-7232-4E89-95EA-7BBCCECDC828}" srcId="{FEA9228A-6BD9-403E-B6B4-0D18999B6AAE}" destId="{EAF617B9-5E2B-4F03-9A31-803B8356874D}" srcOrd="0" destOrd="0" parTransId="{9DD33963-7331-4C73-89BB-6E457B5187F1}" sibTransId="{A6725680-0641-44D3-8C70-FD367B0113C7}"/>
    <dgm:cxn modelId="{E5D7D292-E3FE-4095-940C-8E093B8CA504}" type="presOf" srcId="{620EB2EE-CB30-4790-8544-B2D2E26AFB5E}" destId="{B3C80DEF-0201-4F2D-A491-503BBE9BFA63}" srcOrd="0" destOrd="0" presId="urn:microsoft.com/office/officeart/2005/8/layout/hierarchy1"/>
    <dgm:cxn modelId="{3E66268A-2328-47F8-A36B-8DE2A0BAFA6C}" type="presOf" srcId="{FEA9228A-6BD9-403E-B6B4-0D18999B6AAE}" destId="{76C4FED2-910F-4ECC-9146-7B396577A2FC}" srcOrd="0" destOrd="0" presId="urn:microsoft.com/office/officeart/2005/8/layout/hierarchy1"/>
    <dgm:cxn modelId="{D0ED360C-A16E-47E6-9276-CCF93F57C903}" srcId="{EAF617B9-5E2B-4F03-9A31-803B8356874D}" destId="{CC093294-8708-42DA-A18D-36071CA59667}" srcOrd="0" destOrd="0" parTransId="{AD3FD87B-276E-4BC8-B77A-7968140F48F8}" sibTransId="{11165244-9121-477E-9134-2A6C0A706418}"/>
    <dgm:cxn modelId="{FC0D7AF2-F61B-46BD-A4AA-9B489A50BC38}" type="presOf" srcId="{106AB6F7-ADD0-4808-9460-93800CC34CCB}" destId="{89C24D49-2C9A-4C9C-8A76-41F76883CF54}" srcOrd="0" destOrd="0" presId="urn:microsoft.com/office/officeart/2005/8/layout/hierarchy1"/>
    <dgm:cxn modelId="{355E5C89-01DF-4FDC-A56C-88EB6271C721}" type="presOf" srcId="{CC093294-8708-42DA-A18D-36071CA59667}" destId="{FC99654F-0D12-4221-BBA2-5B7060FAD679}" srcOrd="0" destOrd="0" presId="urn:microsoft.com/office/officeart/2005/8/layout/hierarchy1"/>
    <dgm:cxn modelId="{60D4B4B1-5FDD-4DEA-8210-2505B5F2B97E}" srcId="{FEA9228A-6BD9-403E-B6B4-0D18999B6AAE}" destId="{207D76F7-9E7C-4DEF-80BE-4521E24AB26E}" srcOrd="1" destOrd="0" parTransId="{4A63521A-E2E6-48C1-BF70-D00D57970EE9}" sibTransId="{73A37CC2-9AC1-4DE8-81B6-A4A3896F639B}"/>
    <dgm:cxn modelId="{9979CB42-8A65-4EED-860A-64D4638BE764}" type="presOf" srcId="{207D76F7-9E7C-4DEF-80BE-4521E24AB26E}" destId="{E5B56072-E09F-4DAE-8140-346DA3963014}" srcOrd="0" destOrd="0" presId="urn:microsoft.com/office/officeart/2005/8/layout/hierarchy1"/>
    <dgm:cxn modelId="{BB94F8C4-2AFF-4D25-944A-35E1C2C2E85A}" type="presParOf" srcId="{B3C80DEF-0201-4F2D-A491-503BBE9BFA63}" destId="{0115DF84-3F54-434C-B8FA-FF989041230C}" srcOrd="0" destOrd="0" presId="urn:microsoft.com/office/officeart/2005/8/layout/hierarchy1"/>
    <dgm:cxn modelId="{51AE8514-AA00-4D82-9FD4-91DD14FF0D7D}" type="presParOf" srcId="{0115DF84-3F54-434C-B8FA-FF989041230C}" destId="{2763ABCC-C286-468F-9566-388E612E508F}" srcOrd="0" destOrd="0" presId="urn:microsoft.com/office/officeart/2005/8/layout/hierarchy1"/>
    <dgm:cxn modelId="{93368F4F-ACAE-4132-81D5-B050EA9ABA23}" type="presParOf" srcId="{2763ABCC-C286-468F-9566-388E612E508F}" destId="{8C404C9C-52EF-40E4-961E-948718434C23}" srcOrd="0" destOrd="0" presId="urn:microsoft.com/office/officeart/2005/8/layout/hierarchy1"/>
    <dgm:cxn modelId="{A9221B1C-9F4C-4D8B-B5E8-45EC70B4BA16}" type="presParOf" srcId="{2763ABCC-C286-468F-9566-388E612E508F}" destId="{76C4FED2-910F-4ECC-9146-7B396577A2FC}" srcOrd="1" destOrd="0" presId="urn:microsoft.com/office/officeart/2005/8/layout/hierarchy1"/>
    <dgm:cxn modelId="{9D50E5BB-E139-4BE9-BA8B-FA0A7CDF12E8}" type="presParOf" srcId="{0115DF84-3F54-434C-B8FA-FF989041230C}" destId="{39A4B0EE-35F4-4712-860F-26969E3BCDED}" srcOrd="1" destOrd="0" presId="urn:microsoft.com/office/officeart/2005/8/layout/hierarchy1"/>
    <dgm:cxn modelId="{5977B91D-4587-4D9C-9923-CEF5BC14122C}" type="presParOf" srcId="{39A4B0EE-35F4-4712-860F-26969E3BCDED}" destId="{F3CA9FF0-8D7D-45F0-874C-A3BB0264418D}" srcOrd="0" destOrd="0" presId="urn:microsoft.com/office/officeart/2005/8/layout/hierarchy1"/>
    <dgm:cxn modelId="{8D20B5D3-AFB4-46C0-8ABC-300194F38736}" type="presParOf" srcId="{39A4B0EE-35F4-4712-860F-26969E3BCDED}" destId="{574C69C1-F153-4DD5-B9CE-1C693A3B0131}" srcOrd="1" destOrd="0" presId="urn:microsoft.com/office/officeart/2005/8/layout/hierarchy1"/>
    <dgm:cxn modelId="{434DABDE-A7D2-497B-9A35-203C15D8C99F}" type="presParOf" srcId="{574C69C1-F153-4DD5-B9CE-1C693A3B0131}" destId="{1BEA0897-521A-4F2C-88D5-ABA0A43C9528}" srcOrd="0" destOrd="0" presId="urn:microsoft.com/office/officeart/2005/8/layout/hierarchy1"/>
    <dgm:cxn modelId="{2AE1C5A4-6739-4D4B-8456-84497BBBFDDD}" type="presParOf" srcId="{1BEA0897-521A-4F2C-88D5-ABA0A43C9528}" destId="{04EB11D7-5407-41E5-9FF7-96479EBA2F49}" srcOrd="0" destOrd="0" presId="urn:microsoft.com/office/officeart/2005/8/layout/hierarchy1"/>
    <dgm:cxn modelId="{36AE385C-3C5E-4EAF-AB2B-676AB4F9A3F6}" type="presParOf" srcId="{1BEA0897-521A-4F2C-88D5-ABA0A43C9528}" destId="{C80B7F9C-5564-44AF-8F01-88D9992A9019}" srcOrd="1" destOrd="0" presId="urn:microsoft.com/office/officeart/2005/8/layout/hierarchy1"/>
    <dgm:cxn modelId="{D5B7F5EF-0CAD-4DDE-B4E6-7596D806E8F9}" type="presParOf" srcId="{574C69C1-F153-4DD5-B9CE-1C693A3B0131}" destId="{C24C8366-4203-4C4E-ABB0-23477058A0E5}" srcOrd="1" destOrd="0" presId="urn:microsoft.com/office/officeart/2005/8/layout/hierarchy1"/>
    <dgm:cxn modelId="{DB5F325B-39E4-4E60-8111-F58898DC062D}" type="presParOf" srcId="{C24C8366-4203-4C4E-ABB0-23477058A0E5}" destId="{76267E82-C47C-4F87-B3A8-12EFAD3012C3}" srcOrd="0" destOrd="0" presId="urn:microsoft.com/office/officeart/2005/8/layout/hierarchy1"/>
    <dgm:cxn modelId="{4226F635-B20F-4B56-8048-19245E4DC37D}" type="presParOf" srcId="{C24C8366-4203-4C4E-ABB0-23477058A0E5}" destId="{609CB060-2F2D-4984-8715-C8EE80B26956}" srcOrd="1" destOrd="0" presId="urn:microsoft.com/office/officeart/2005/8/layout/hierarchy1"/>
    <dgm:cxn modelId="{5CDB9C08-7117-4867-A2B8-D78A742EC66B}" type="presParOf" srcId="{609CB060-2F2D-4984-8715-C8EE80B26956}" destId="{7F6DDFF9-97AB-49D8-AFEC-CA0471F735B1}" srcOrd="0" destOrd="0" presId="urn:microsoft.com/office/officeart/2005/8/layout/hierarchy1"/>
    <dgm:cxn modelId="{9748A4D3-D56E-44FA-B8E1-57B0CB0D2A84}" type="presParOf" srcId="{7F6DDFF9-97AB-49D8-AFEC-CA0471F735B1}" destId="{F4558D98-2510-404B-8CD6-1E20112D2487}" srcOrd="0" destOrd="0" presId="urn:microsoft.com/office/officeart/2005/8/layout/hierarchy1"/>
    <dgm:cxn modelId="{964FDF50-65CD-4901-BE97-63B59602DBE1}" type="presParOf" srcId="{7F6DDFF9-97AB-49D8-AFEC-CA0471F735B1}" destId="{FC99654F-0D12-4221-BBA2-5B7060FAD679}" srcOrd="1" destOrd="0" presId="urn:microsoft.com/office/officeart/2005/8/layout/hierarchy1"/>
    <dgm:cxn modelId="{58E02C6A-7D0C-4A2B-9590-E9F4FDED0A44}" type="presParOf" srcId="{609CB060-2F2D-4984-8715-C8EE80B26956}" destId="{AFD5C0C2-D30E-420D-84C0-33258A3ABE39}" srcOrd="1" destOrd="0" presId="urn:microsoft.com/office/officeart/2005/8/layout/hierarchy1"/>
    <dgm:cxn modelId="{CAE77E04-A08A-4B25-8B56-6159B5D59006}" type="presParOf" srcId="{C24C8366-4203-4C4E-ABB0-23477058A0E5}" destId="{89C24D49-2C9A-4C9C-8A76-41F76883CF54}" srcOrd="2" destOrd="0" presId="urn:microsoft.com/office/officeart/2005/8/layout/hierarchy1"/>
    <dgm:cxn modelId="{2A3DC05E-AA22-4761-A59F-145CF0CCC3D2}" type="presParOf" srcId="{C24C8366-4203-4C4E-ABB0-23477058A0E5}" destId="{408B4975-3C88-48C7-BF86-4790E5463CA1}" srcOrd="3" destOrd="0" presId="urn:microsoft.com/office/officeart/2005/8/layout/hierarchy1"/>
    <dgm:cxn modelId="{03ED9C22-7240-4094-B0C1-5ED3DB7E4435}" type="presParOf" srcId="{408B4975-3C88-48C7-BF86-4790E5463CA1}" destId="{78A91B63-39FE-41F1-982B-B1BFC654CABB}" srcOrd="0" destOrd="0" presId="urn:microsoft.com/office/officeart/2005/8/layout/hierarchy1"/>
    <dgm:cxn modelId="{F8960E5E-1E6C-4522-A505-076017BD5811}" type="presParOf" srcId="{78A91B63-39FE-41F1-982B-B1BFC654CABB}" destId="{A3B51470-1C31-4CDF-8403-E1664D8C063E}" srcOrd="0" destOrd="0" presId="urn:microsoft.com/office/officeart/2005/8/layout/hierarchy1"/>
    <dgm:cxn modelId="{5F116369-2034-46C6-983C-CB806275255D}" type="presParOf" srcId="{78A91B63-39FE-41F1-982B-B1BFC654CABB}" destId="{0D429641-2B6E-4AD8-B5A5-052D99936144}" srcOrd="1" destOrd="0" presId="urn:microsoft.com/office/officeart/2005/8/layout/hierarchy1"/>
    <dgm:cxn modelId="{ED5CF18A-CE00-4F49-9F77-1F80109200F2}" type="presParOf" srcId="{408B4975-3C88-48C7-BF86-4790E5463CA1}" destId="{103ADC2B-984E-47E1-8F5B-A1AC92CA5FBF}" srcOrd="1" destOrd="0" presId="urn:microsoft.com/office/officeart/2005/8/layout/hierarchy1"/>
    <dgm:cxn modelId="{91E1F67C-B388-45FB-A3BF-17D280A46294}" type="presParOf" srcId="{39A4B0EE-35F4-4712-860F-26969E3BCDED}" destId="{E9BAC54F-F942-4C31-B5AF-1486053659F2}" srcOrd="2" destOrd="0" presId="urn:microsoft.com/office/officeart/2005/8/layout/hierarchy1"/>
    <dgm:cxn modelId="{4B734CFD-A8B2-40E5-A3CE-C11C632ABBBF}" type="presParOf" srcId="{39A4B0EE-35F4-4712-860F-26969E3BCDED}" destId="{BE5DFA4D-6EF8-4E9B-8028-8EDBBA6260CE}" srcOrd="3" destOrd="0" presId="urn:microsoft.com/office/officeart/2005/8/layout/hierarchy1"/>
    <dgm:cxn modelId="{1A685816-D58C-4444-B0D3-4DE730941D47}" type="presParOf" srcId="{BE5DFA4D-6EF8-4E9B-8028-8EDBBA6260CE}" destId="{968EDA16-CB84-416F-B018-1CE1C0CD4CD5}" srcOrd="0" destOrd="0" presId="urn:microsoft.com/office/officeart/2005/8/layout/hierarchy1"/>
    <dgm:cxn modelId="{0A7DFC07-7636-433B-9C7C-543C51869413}" type="presParOf" srcId="{968EDA16-CB84-416F-B018-1CE1C0CD4CD5}" destId="{D1451E5E-839A-458C-A8BC-86E37AAFC87C}" srcOrd="0" destOrd="0" presId="urn:microsoft.com/office/officeart/2005/8/layout/hierarchy1"/>
    <dgm:cxn modelId="{4B5EF7DE-B77A-4AD9-8CA9-B48843E7117F}" type="presParOf" srcId="{968EDA16-CB84-416F-B018-1CE1C0CD4CD5}" destId="{E5B56072-E09F-4DAE-8140-346DA3963014}" srcOrd="1" destOrd="0" presId="urn:microsoft.com/office/officeart/2005/8/layout/hierarchy1"/>
    <dgm:cxn modelId="{815ADE27-1307-4A92-AC0E-CCF242CDE932}" type="presParOf" srcId="{BE5DFA4D-6EF8-4E9B-8028-8EDBBA6260CE}" destId="{DB5A7228-51A5-4299-908E-E1E7EBADE858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1A9588-99A3-4716-9D82-BAA3C23199A1}" type="doc">
      <dgm:prSet loTypeId="urn:microsoft.com/office/officeart/2005/8/layout/process1" loCatId="process" qsTypeId="urn:microsoft.com/office/officeart/2005/8/quickstyle/simple3" qsCatId="simple" csTypeId="urn:microsoft.com/office/officeart/2005/8/colors/colorful4" csCatId="colorful" phldr="1"/>
      <dgm:spPr/>
    </dgm:pt>
    <dgm:pt modelId="{CEB9B015-D024-4CBB-87DB-910BD03E8659}">
      <dgm:prSet phldrT="[Текст]" custT="1"/>
      <dgm:spPr/>
      <dgm:t>
        <a:bodyPr/>
        <a:lstStyle/>
        <a:p>
          <a:r>
            <a:rPr lang="ru-RU" sz="1200" dirty="0" smtClean="0"/>
            <a:t>Развивающие занятия</a:t>
          </a:r>
          <a:endParaRPr lang="ru-RU" sz="1200" dirty="0"/>
        </a:p>
      </dgm:t>
    </dgm:pt>
    <dgm:pt modelId="{F4562ABA-CDF3-41ED-9303-F64783C261EA}" type="parTrans" cxnId="{FE3075D4-1E2D-4056-87CA-360BAD8376DE}">
      <dgm:prSet/>
      <dgm:spPr/>
      <dgm:t>
        <a:bodyPr/>
        <a:lstStyle/>
        <a:p>
          <a:endParaRPr lang="ru-RU"/>
        </a:p>
      </dgm:t>
    </dgm:pt>
    <dgm:pt modelId="{C1CB1A8C-D1AF-44B6-AEED-84CAF834550E}" type="sibTrans" cxnId="{FE3075D4-1E2D-4056-87CA-360BAD8376DE}">
      <dgm:prSet/>
      <dgm:spPr/>
      <dgm:t>
        <a:bodyPr/>
        <a:lstStyle/>
        <a:p>
          <a:endParaRPr lang="ru-RU"/>
        </a:p>
      </dgm:t>
    </dgm:pt>
    <dgm:pt modelId="{C64076F1-C240-4FB0-8D65-A62799442DB6}">
      <dgm:prSet phldrT="[Текст]" custT="1"/>
      <dgm:spPr/>
      <dgm:t>
        <a:bodyPr/>
        <a:lstStyle/>
        <a:p>
          <a:r>
            <a:rPr lang="ru-RU" sz="1200" dirty="0" smtClean="0"/>
            <a:t>Игры и игровые упражнения</a:t>
          </a:r>
          <a:endParaRPr lang="ru-RU" sz="1200" dirty="0"/>
        </a:p>
      </dgm:t>
    </dgm:pt>
    <dgm:pt modelId="{F2118686-D489-41F9-85AE-BF2F5049EC12}" type="parTrans" cxnId="{ED9420A7-227F-4A16-BA57-B1AF1BF3535A}">
      <dgm:prSet/>
      <dgm:spPr/>
      <dgm:t>
        <a:bodyPr/>
        <a:lstStyle/>
        <a:p>
          <a:endParaRPr lang="ru-RU"/>
        </a:p>
      </dgm:t>
    </dgm:pt>
    <dgm:pt modelId="{50E15505-F624-48BE-A780-E87AFA00CCC6}" type="sibTrans" cxnId="{ED9420A7-227F-4A16-BA57-B1AF1BF3535A}">
      <dgm:prSet/>
      <dgm:spPr/>
      <dgm:t>
        <a:bodyPr/>
        <a:lstStyle/>
        <a:p>
          <a:endParaRPr lang="ru-RU"/>
        </a:p>
      </dgm:t>
    </dgm:pt>
    <dgm:pt modelId="{E0BD3B37-1FAC-4051-9037-241559C5E03C}">
      <dgm:prSet phldrT="[Текст]" custT="1"/>
      <dgm:spPr/>
      <dgm:t>
        <a:bodyPr/>
        <a:lstStyle/>
        <a:p>
          <a:r>
            <a:rPr lang="ru-RU" sz="1200" dirty="0" err="1" smtClean="0"/>
            <a:t>Психогимнастика</a:t>
          </a:r>
          <a:r>
            <a:rPr lang="ru-RU" sz="1200" dirty="0" smtClean="0"/>
            <a:t>, тренинги</a:t>
          </a:r>
          <a:endParaRPr lang="ru-RU" sz="1200" dirty="0"/>
        </a:p>
      </dgm:t>
    </dgm:pt>
    <dgm:pt modelId="{6C173AF2-219E-4A23-BBC5-0172E3C63C32}" type="parTrans" cxnId="{AA2B2BB0-87CF-4C4C-8DC1-703200C41A00}">
      <dgm:prSet/>
      <dgm:spPr/>
      <dgm:t>
        <a:bodyPr/>
        <a:lstStyle/>
        <a:p>
          <a:endParaRPr lang="ru-RU"/>
        </a:p>
      </dgm:t>
    </dgm:pt>
    <dgm:pt modelId="{AB29300A-02C0-4D89-A1F2-054E141CB964}" type="sibTrans" cxnId="{AA2B2BB0-87CF-4C4C-8DC1-703200C41A00}">
      <dgm:prSet/>
      <dgm:spPr/>
      <dgm:t>
        <a:bodyPr/>
        <a:lstStyle/>
        <a:p>
          <a:endParaRPr lang="ru-RU"/>
        </a:p>
      </dgm:t>
    </dgm:pt>
    <dgm:pt modelId="{5CED1E2B-671C-410B-A180-7E134C080F81}" type="pres">
      <dgm:prSet presAssocID="{531A9588-99A3-4716-9D82-BAA3C23199A1}" presName="Name0" presStyleCnt="0">
        <dgm:presLayoutVars>
          <dgm:dir/>
          <dgm:resizeHandles val="exact"/>
        </dgm:presLayoutVars>
      </dgm:prSet>
      <dgm:spPr/>
    </dgm:pt>
    <dgm:pt modelId="{A45E9B91-2633-4CA8-A558-21DDE25D7DB9}" type="pres">
      <dgm:prSet presAssocID="{CEB9B015-D024-4CBB-87DB-910BD03E865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51A9F-D8D5-4995-B8C2-54E9B3F16F6C}" type="pres">
      <dgm:prSet presAssocID="{C1CB1A8C-D1AF-44B6-AEED-84CAF834550E}" presName="sibTrans" presStyleLbl="sibTrans2D1" presStyleIdx="0" presStyleCnt="2"/>
      <dgm:spPr/>
      <dgm:t>
        <a:bodyPr/>
        <a:lstStyle/>
        <a:p>
          <a:endParaRPr lang="ru-RU"/>
        </a:p>
      </dgm:t>
    </dgm:pt>
    <dgm:pt modelId="{CDF5BE84-9466-4724-980C-06C8FF1A2AC0}" type="pres">
      <dgm:prSet presAssocID="{C1CB1A8C-D1AF-44B6-AEED-84CAF834550E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770B1E63-1E93-422D-82F2-CC72A63FF53F}" type="pres">
      <dgm:prSet presAssocID="{C64076F1-C240-4FB0-8D65-A62799442DB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876F5-01E6-4602-A05A-8D4C2BBC028F}" type="pres">
      <dgm:prSet presAssocID="{50E15505-F624-48BE-A780-E87AFA00CCC6}" presName="sibTrans" presStyleLbl="sibTrans2D1" presStyleIdx="1" presStyleCnt="2"/>
      <dgm:spPr/>
      <dgm:t>
        <a:bodyPr/>
        <a:lstStyle/>
        <a:p>
          <a:endParaRPr lang="ru-RU"/>
        </a:p>
      </dgm:t>
    </dgm:pt>
    <dgm:pt modelId="{173AE4E1-EAEF-45B4-931A-65CB6E550856}" type="pres">
      <dgm:prSet presAssocID="{50E15505-F624-48BE-A780-E87AFA00CCC6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D3D0044C-6A06-4A05-960E-D15E9D786513}" type="pres">
      <dgm:prSet presAssocID="{E0BD3B37-1FAC-4051-9037-241559C5E03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516B94-0A31-4B4C-BAA4-951EBFACDF10}" type="presOf" srcId="{CEB9B015-D024-4CBB-87DB-910BD03E8659}" destId="{A45E9B91-2633-4CA8-A558-21DDE25D7DB9}" srcOrd="0" destOrd="0" presId="urn:microsoft.com/office/officeart/2005/8/layout/process1"/>
    <dgm:cxn modelId="{B109EC2F-8854-495F-AAAF-95DF9581D792}" type="presOf" srcId="{531A9588-99A3-4716-9D82-BAA3C23199A1}" destId="{5CED1E2B-671C-410B-A180-7E134C080F81}" srcOrd="0" destOrd="0" presId="urn:microsoft.com/office/officeart/2005/8/layout/process1"/>
    <dgm:cxn modelId="{770708DF-A4C8-4597-B33E-05ABAA67B0AF}" type="presOf" srcId="{C1CB1A8C-D1AF-44B6-AEED-84CAF834550E}" destId="{BA551A9F-D8D5-4995-B8C2-54E9B3F16F6C}" srcOrd="0" destOrd="0" presId="urn:microsoft.com/office/officeart/2005/8/layout/process1"/>
    <dgm:cxn modelId="{2C83E7ED-BDE5-4494-8620-2065E411844A}" type="presOf" srcId="{50E15505-F624-48BE-A780-E87AFA00CCC6}" destId="{173AE4E1-EAEF-45B4-931A-65CB6E550856}" srcOrd="1" destOrd="0" presId="urn:microsoft.com/office/officeart/2005/8/layout/process1"/>
    <dgm:cxn modelId="{F16D21F2-99B2-4FE4-BFD2-87FCFB0B8962}" type="presOf" srcId="{C64076F1-C240-4FB0-8D65-A62799442DB6}" destId="{770B1E63-1E93-422D-82F2-CC72A63FF53F}" srcOrd="0" destOrd="0" presId="urn:microsoft.com/office/officeart/2005/8/layout/process1"/>
    <dgm:cxn modelId="{FE3075D4-1E2D-4056-87CA-360BAD8376DE}" srcId="{531A9588-99A3-4716-9D82-BAA3C23199A1}" destId="{CEB9B015-D024-4CBB-87DB-910BD03E8659}" srcOrd="0" destOrd="0" parTransId="{F4562ABA-CDF3-41ED-9303-F64783C261EA}" sibTransId="{C1CB1A8C-D1AF-44B6-AEED-84CAF834550E}"/>
    <dgm:cxn modelId="{FA7F7D2D-C3F0-4B75-9444-188734C33F38}" type="presOf" srcId="{C1CB1A8C-D1AF-44B6-AEED-84CAF834550E}" destId="{CDF5BE84-9466-4724-980C-06C8FF1A2AC0}" srcOrd="1" destOrd="0" presId="urn:microsoft.com/office/officeart/2005/8/layout/process1"/>
    <dgm:cxn modelId="{876E9C0E-828A-4782-BC24-BE245200CB20}" type="presOf" srcId="{E0BD3B37-1FAC-4051-9037-241559C5E03C}" destId="{D3D0044C-6A06-4A05-960E-D15E9D786513}" srcOrd="0" destOrd="0" presId="urn:microsoft.com/office/officeart/2005/8/layout/process1"/>
    <dgm:cxn modelId="{ED9420A7-227F-4A16-BA57-B1AF1BF3535A}" srcId="{531A9588-99A3-4716-9D82-BAA3C23199A1}" destId="{C64076F1-C240-4FB0-8D65-A62799442DB6}" srcOrd="1" destOrd="0" parTransId="{F2118686-D489-41F9-85AE-BF2F5049EC12}" sibTransId="{50E15505-F624-48BE-A780-E87AFA00CCC6}"/>
    <dgm:cxn modelId="{AA2B2BB0-87CF-4C4C-8DC1-703200C41A00}" srcId="{531A9588-99A3-4716-9D82-BAA3C23199A1}" destId="{E0BD3B37-1FAC-4051-9037-241559C5E03C}" srcOrd="2" destOrd="0" parTransId="{6C173AF2-219E-4A23-BBC5-0172E3C63C32}" sibTransId="{AB29300A-02C0-4D89-A1F2-054E141CB964}"/>
    <dgm:cxn modelId="{DCCFCA63-C445-43B0-A49F-D146B08175C4}" type="presOf" srcId="{50E15505-F624-48BE-A780-E87AFA00CCC6}" destId="{7AA876F5-01E6-4602-A05A-8D4C2BBC028F}" srcOrd="0" destOrd="0" presId="urn:microsoft.com/office/officeart/2005/8/layout/process1"/>
    <dgm:cxn modelId="{955EC58D-EBEA-4F1C-A35D-260FE5CF8BAB}" type="presParOf" srcId="{5CED1E2B-671C-410B-A180-7E134C080F81}" destId="{A45E9B91-2633-4CA8-A558-21DDE25D7DB9}" srcOrd="0" destOrd="0" presId="urn:microsoft.com/office/officeart/2005/8/layout/process1"/>
    <dgm:cxn modelId="{A7CCD9BC-BBB1-41B6-A08C-E1C521B60A8F}" type="presParOf" srcId="{5CED1E2B-671C-410B-A180-7E134C080F81}" destId="{BA551A9F-D8D5-4995-B8C2-54E9B3F16F6C}" srcOrd="1" destOrd="0" presId="urn:microsoft.com/office/officeart/2005/8/layout/process1"/>
    <dgm:cxn modelId="{496AA037-9124-4E23-837C-3250E241FD42}" type="presParOf" srcId="{BA551A9F-D8D5-4995-B8C2-54E9B3F16F6C}" destId="{CDF5BE84-9466-4724-980C-06C8FF1A2AC0}" srcOrd="0" destOrd="0" presId="urn:microsoft.com/office/officeart/2005/8/layout/process1"/>
    <dgm:cxn modelId="{F9D5B7CC-97F5-4F6E-B407-4AF956040F7D}" type="presParOf" srcId="{5CED1E2B-671C-410B-A180-7E134C080F81}" destId="{770B1E63-1E93-422D-82F2-CC72A63FF53F}" srcOrd="2" destOrd="0" presId="urn:microsoft.com/office/officeart/2005/8/layout/process1"/>
    <dgm:cxn modelId="{60154BAC-E5BE-4C99-AF86-C124A7218740}" type="presParOf" srcId="{5CED1E2B-671C-410B-A180-7E134C080F81}" destId="{7AA876F5-01E6-4602-A05A-8D4C2BBC028F}" srcOrd="3" destOrd="0" presId="urn:microsoft.com/office/officeart/2005/8/layout/process1"/>
    <dgm:cxn modelId="{7F7EC7FF-8650-45F9-B4EC-910ED1D423F2}" type="presParOf" srcId="{7AA876F5-01E6-4602-A05A-8D4C2BBC028F}" destId="{173AE4E1-EAEF-45B4-931A-65CB6E550856}" srcOrd="0" destOrd="0" presId="urn:microsoft.com/office/officeart/2005/8/layout/process1"/>
    <dgm:cxn modelId="{700FDDD6-8207-434D-A098-05129D59BD1F}" type="presParOf" srcId="{5CED1E2B-671C-410B-A180-7E134C080F81}" destId="{D3D0044C-6A06-4A05-960E-D15E9D786513}" srcOrd="4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4DAC963-A609-4322-B778-54EFB5E0F0F4}">
      <dsp:nvSpPr>
        <dsp:cNvPr id="0" name=""/>
        <dsp:cNvSpPr/>
      </dsp:nvSpPr>
      <dsp:spPr>
        <a:xfrm>
          <a:off x="-111546" y="0"/>
          <a:ext cx="8652777" cy="2571768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0BC9FB9-D12A-424C-822A-E370AF0B4652}">
      <dsp:nvSpPr>
        <dsp:cNvPr id="0" name=""/>
        <dsp:cNvSpPr/>
      </dsp:nvSpPr>
      <dsp:spPr>
        <a:xfrm>
          <a:off x="285755" y="428630"/>
          <a:ext cx="3621905" cy="1303024"/>
        </a:xfrm>
        <a:prstGeom prst="rect">
          <a:avLst/>
        </a:prstGeom>
        <a:noFill/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49784" rIns="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Совместная деятельность воспитателя и детей: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-непосредственно образовательная деятельность; игра; проектирование</a:t>
          </a:r>
          <a:r>
            <a:rPr lang="ru-RU" sz="1400" kern="1200" dirty="0" smtClean="0"/>
            <a:t>;</a:t>
          </a:r>
          <a:endParaRPr lang="ru-RU" sz="1400" kern="1200" dirty="0"/>
        </a:p>
      </dsp:txBody>
      <dsp:txXfrm>
        <a:off x="285755" y="428630"/>
        <a:ext cx="3621905" cy="1303024"/>
      </dsp:txXfrm>
    </dsp:sp>
    <dsp:sp modelId="{F06E6DE6-727C-429B-98AD-DDCE01152CF8}">
      <dsp:nvSpPr>
        <dsp:cNvPr id="0" name=""/>
        <dsp:cNvSpPr/>
      </dsp:nvSpPr>
      <dsp:spPr>
        <a:xfrm>
          <a:off x="4886819" y="854485"/>
          <a:ext cx="2507473" cy="1260166"/>
        </a:xfrm>
        <a:prstGeom prst="rect">
          <a:avLst/>
        </a:prstGeom>
        <a:noFill/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56896" rIns="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Самостоятельная деятельность детей</a:t>
          </a:r>
          <a:endParaRPr lang="ru-RU" sz="1600" kern="1200" dirty="0"/>
        </a:p>
      </dsp:txBody>
      <dsp:txXfrm>
        <a:off x="4886819" y="854485"/>
        <a:ext cx="2507473" cy="12601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BAC54F-F942-4C31-B5AF-1486053659F2}">
      <dsp:nvSpPr>
        <dsp:cNvPr id="0" name=""/>
        <dsp:cNvSpPr/>
      </dsp:nvSpPr>
      <dsp:spPr>
        <a:xfrm>
          <a:off x="3576074" y="995933"/>
          <a:ext cx="957708" cy="45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602"/>
              </a:lnTo>
              <a:lnTo>
                <a:pt x="957708" y="310602"/>
              </a:lnTo>
              <a:lnTo>
                <a:pt x="957708" y="45578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C24D49-2C9A-4C9C-8A76-41F76883CF54}">
      <dsp:nvSpPr>
        <dsp:cNvPr id="0" name=""/>
        <dsp:cNvSpPr/>
      </dsp:nvSpPr>
      <dsp:spPr>
        <a:xfrm>
          <a:off x="2618365" y="2446862"/>
          <a:ext cx="1047397" cy="45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602"/>
              </a:lnTo>
              <a:lnTo>
                <a:pt x="1047397" y="310602"/>
              </a:lnTo>
              <a:lnTo>
                <a:pt x="1047397" y="45578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267E82-C47C-4F87-B3A8-12EFAD3012C3}">
      <dsp:nvSpPr>
        <dsp:cNvPr id="0" name=""/>
        <dsp:cNvSpPr/>
      </dsp:nvSpPr>
      <dsp:spPr>
        <a:xfrm>
          <a:off x="1477776" y="2446862"/>
          <a:ext cx="1140588" cy="455782"/>
        </a:xfrm>
        <a:custGeom>
          <a:avLst/>
          <a:gdLst/>
          <a:ahLst/>
          <a:cxnLst/>
          <a:rect l="0" t="0" r="0" b="0"/>
          <a:pathLst>
            <a:path>
              <a:moveTo>
                <a:pt x="1140588" y="0"/>
              </a:moveTo>
              <a:lnTo>
                <a:pt x="1140588" y="310602"/>
              </a:lnTo>
              <a:lnTo>
                <a:pt x="0" y="310602"/>
              </a:lnTo>
              <a:lnTo>
                <a:pt x="0" y="45578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CA9FF0-8D7D-45F0-874C-A3BB0264418D}">
      <dsp:nvSpPr>
        <dsp:cNvPr id="0" name=""/>
        <dsp:cNvSpPr/>
      </dsp:nvSpPr>
      <dsp:spPr>
        <a:xfrm>
          <a:off x="2618365" y="995933"/>
          <a:ext cx="957708" cy="455782"/>
        </a:xfrm>
        <a:custGeom>
          <a:avLst/>
          <a:gdLst/>
          <a:ahLst/>
          <a:cxnLst/>
          <a:rect l="0" t="0" r="0" b="0"/>
          <a:pathLst>
            <a:path>
              <a:moveTo>
                <a:pt x="957708" y="0"/>
              </a:moveTo>
              <a:lnTo>
                <a:pt x="957708" y="310602"/>
              </a:lnTo>
              <a:lnTo>
                <a:pt x="0" y="310602"/>
              </a:lnTo>
              <a:lnTo>
                <a:pt x="0" y="45578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404C9C-52EF-40E4-961E-948718434C23}">
      <dsp:nvSpPr>
        <dsp:cNvPr id="0" name=""/>
        <dsp:cNvSpPr/>
      </dsp:nvSpPr>
      <dsp:spPr>
        <a:xfrm>
          <a:off x="2792494" y="786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C4FED2-910F-4ECC-9146-7B396577A2FC}">
      <dsp:nvSpPr>
        <dsp:cNvPr id="0" name=""/>
        <dsp:cNvSpPr/>
      </dsp:nvSpPr>
      <dsp:spPr>
        <a:xfrm>
          <a:off x="2966623" y="166208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2966623" y="166208"/>
        <a:ext cx="1567160" cy="995146"/>
      </dsp:txXfrm>
    </dsp:sp>
    <dsp:sp modelId="{04EB11D7-5407-41E5-9FF7-96479EBA2F49}">
      <dsp:nvSpPr>
        <dsp:cNvPr id="0" name=""/>
        <dsp:cNvSpPr/>
      </dsp:nvSpPr>
      <dsp:spPr>
        <a:xfrm>
          <a:off x="1834785" y="1451715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0B7F9C-5564-44AF-8F01-88D9992A9019}">
      <dsp:nvSpPr>
        <dsp:cNvPr id="0" name=""/>
        <dsp:cNvSpPr/>
      </dsp:nvSpPr>
      <dsp:spPr>
        <a:xfrm>
          <a:off x="2008914" y="1617137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Диагностическое </a:t>
          </a:r>
          <a:endParaRPr lang="ru-RU" sz="1400" kern="1200" dirty="0"/>
        </a:p>
      </dsp:txBody>
      <dsp:txXfrm>
        <a:off x="2008914" y="1617137"/>
        <a:ext cx="1567160" cy="995146"/>
      </dsp:txXfrm>
    </dsp:sp>
    <dsp:sp modelId="{F4558D98-2510-404B-8CD6-1E20112D2487}">
      <dsp:nvSpPr>
        <dsp:cNvPr id="0" name=""/>
        <dsp:cNvSpPr/>
      </dsp:nvSpPr>
      <dsp:spPr>
        <a:xfrm>
          <a:off x="604507" y="2902644"/>
          <a:ext cx="1746537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99654F-0D12-4221-BBA2-5B7060FAD679}">
      <dsp:nvSpPr>
        <dsp:cNvPr id="0" name=""/>
        <dsp:cNvSpPr/>
      </dsp:nvSpPr>
      <dsp:spPr>
        <a:xfrm>
          <a:off x="778636" y="3068066"/>
          <a:ext cx="1746537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Консультативное </a:t>
          </a:r>
          <a:endParaRPr lang="ru-RU" sz="1400" kern="1200" dirty="0"/>
        </a:p>
      </dsp:txBody>
      <dsp:txXfrm>
        <a:off x="778636" y="3068066"/>
        <a:ext cx="1746537" cy="995146"/>
      </dsp:txXfrm>
    </dsp:sp>
    <dsp:sp modelId="{A3B51470-1C31-4CDF-8403-E1664D8C063E}">
      <dsp:nvSpPr>
        <dsp:cNvPr id="0" name=""/>
        <dsp:cNvSpPr/>
      </dsp:nvSpPr>
      <dsp:spPr>
        <a:xfrm>
          <a:off x="2699302" y="2902644"/>
          <a:ext cx="1932919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429641-2B6E-4AD8-B5A5-052D99936144}">
      <dsp:nvSpPr>
        <dsp:cNvPr id="0" name=""/>
        <dsp:cNvSpPr/>
      </dsp:nvSpPr>
      <dsp:spPr>
        <a:xfrm>
          <a:off x="2873431" y="3068066"/>
          <a:ext cx="1932919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Просветительское и профилактическое </a:t>
          </a:r>
          <a:endParaRPr lang="ru-RU" sz="1600" kern="1200" dirty="0"/>
        </a:p>
      </dsp:txBody>
      <dsp:txXfrm>
        <a:off x="2873431" y="3068066"/>
        <a:ext cx="1932919" cy="995146"/>
      </dsp:txXfrm>
    </dsp:sp>
    <dsp:sp modelId="{D1451E5E-839A-458C-A8BC-86E37AAFC87C}">
      <dsp:nvSpPr>
        <dsp:cNvPr id="0" name=""/>
        <dsp:cNvSpPr/>
      </dsp:nvSpPr>
      <dsp:spPr>
        <a:xfrm>
          <a:off x="3750203" y="1451715"/>
          <a:ext cx="1567160" cy="995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B56072-E09F-4DAE-8140-346DA3963014}">
      <dsp:nvSpPr>
        <dsp:cNvPr id="0" name=""/>
        <dsp:cNvSpPr/>
      </dsp:nvSpPr>
      <dsp:spPr>
        <a:xfrm>
          <a:off x="3924332" y="1617137"/>
          <a:ext cx="1567160" cy="99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Коррекционно-развивающее </a:t>
          </a:r>
          <a:endParaRPr lang="ru-RU" sz="1600" kern="1200" dirty="0"/>
        </a:p>
      </dsp:txBody>
      <dsp:txXfrm>
        <a:off x="3924332" y="1617137"/>
        <a:ext cx="1567160" cy="99514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5E9B91-2633-4CA8-A558-21DDE25D7DB9}">
      <dsp:nvSpPr>
        <dsp:cNvPr id="0" name=""/>
        <dsp:cNvSpPr/>
      </dsp:nvSpPr>
      <dsp:spPr>
        <a:xfrm>
          <a:off x="6051" y="651417"/>
          <a:ext cx="1162382" cy="6974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Развивающие занятия</a:t>
          </a:r>
          <a:endParaRPr lang="ru-RU" sz="1200" kern="1200" dirty="0"/>
        </a:p>
      </dsp:txBody>
      <dsp:txXfrm>
        <a:off x="6051" y="651417"/>
        <a:ext cx="1162382" cy="697429"/>
      </dsp:txXfrm>
    </dsp:sp>
    <dsp:sp modelId="{BA551A9F-D8D5-4995-B8C2-54E9B3F16F6C}">
      <dsp:nvSpPr>
        <dsp:cNvPr id="0" name=""/>
        <dsp:cNvSpPr/>
      </dsp:nvSpPr>
      <dsp:spPr>
        <a:xfrm>
          <a:off x="1284672" y="855996"/>
          <a:ext cx="246425" cy="2882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1284672" y="855996"/>
        <a:ext cx="246425" cy="288270"/>
      </dsp:txXfrm>
    </dsp:sp>
    <dsp:sp modelId="{770B1E63-1E93-422D-82F2-CC72A63FF53F}">
      <dsp:nvSpPr>
        <dsp:cNvPr id="0" name=""/>
        <dsp:cNvSpPr/>
      </dsp:nvSpPr>
      <dsp:spPr>
        <a:xfrm>
          <a:off x="1633386" y="651417"/>
          <a:ext cx="1162382" cy="6974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tint val="50000"/>
                <a:satMod val="300000"/>
              </a:schemeClr>
            </a:gs>
            <a:gs pos="35000">
              <a:schemeClr val="accent4">
                <a:hueOff val="-2232385"/>
                <a:satOff val="13449"/>
                <a:lumOff val="1078"/>
                <a:alphaOff val="0"/>
                <a:tint val="37000"/>
                <a:satMod val="30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Игры и игровые упражнения</a:t>
          </a:r>
          <a:endParaRPr lang="ru-RU" sz="1200" kern="1200" dirty="0"/>
        </a:p>
      </dsp:txBody>
      <dsp:txXfrm>
        <a:off x="1633386" y="651417"/>
        <a:ext cx="1162382" cy="697429"/>
      </dsp:txXfrm>
    </dsp:sp>
    <dsp:sp modelId="{7AA876F5-01E6-4602-A05A-8D4C2BBC028F}">
      <dsp:nvSpPr>
        <dsp:cNvPr id="0" name=""/>
        <dsp:cNvSpPr/>
      </dsp:nvSpPr>
      <dsp:spPr>
        <a:xfrm>
          <a:off x="2912007" y="855996"/>
          <a:ext cx="246425" cy="2882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2912007" y="855996"/>
        <a:ext cx="246425" cy="288270"/>
      </dsp:txXfrm>
    </dsp:sp>
    <dsp:sp modelId="{D3D0044C-6A06-4A05-960E-D15E9D786513}">
      <dsp:nvSpPr>
        <dsp:cNvPr id="0" name=""/>
        <dsp:cNvSpPr/>
      </dsp:nvSpPr>
      <dsp:spPr>
        <a:xfrm>
          <a:off x="3260722" y="651417"/>
          <a:ext cx="1162382" cy="6974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Психогимнастика</a:t>
          </a:r>
          <a:r>
            <a:rPr lang="ru-RU" sz="1200" kern="1200" dirty="0" smtClean="0"/>
            <a:t>, тренинги</a:t>
          </a:r>
          <a:endParaRPr lang="ru-RU" sz="1200" kern="1200" dirty="0"/>
        </a:p>
      </dsp:txBody>
      <dsp:txXfrm>
        <a:off x="3260722" y="651417"/>
        <a:ext cx="1162382" cy="697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F9990-3C25-4203-951E-EF90C1728CB1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8584E-A7AF-4A4E-B25C-1245CB5891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microsoft.com/office/2007/relationships/diagramDrawing" Target="../diagrams/drawing3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3.xml"/><Relationship Id="rId12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11" Type="http://schemas.openxmlformats.org/officeDocument/2006/relationships/image" Target="../media/image12.jpe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107157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rgbClr val="FFFF00"/>
                </a:solidFill>
                <a:latin typeface="Arial Black" pitchFamily="34" charset="0"/>
              </a:rPr>
              <a:t>Муниципальное бюджетное образовательное учреждение</a:t>
            </a:r>
            <a:br>
              <a:rPr lang="ru-RU" sz="1400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1400" dirty="0" smtClean="0">
                <a:solidFill>
                  <a:srgbClr val="FFFF00"/>
                </a:solidFill>
                <a:latin typeface="Arial Black" pitchFamily="34" charset="0"/>
              </a:rPr>
              <a:t>Яковская средняя общеобразовательная школа</a:t>
            </a:r>
            <a:br>
              <a:rPr lang="ru-RU" sz="1400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1400" dirty="0" smtClean="0">
                <a:solidFill>
                  <a:srgbClr val="FFFF00"/>
                </a:solidFill>
                <a:latin typeface="Arial Black" pitchFamily="34" charset="0"/>
              </a:rPr>
              <a:t>Сосновский район</a:t>
            </a:r>
            <a:br>
              <a:rPr lang="ru-RU" sz="1400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1400" dirty="0" smtClean="0">
                <a:solidFill>
                  <a:srgbClr val="FFFF00"/>
                </a:solidFill>
                <a:latin typeface="Arial Black" pitchFamily="34" charset="0"/>
              </a:rPr>
              <a:t>Нижегородская область</a:t>
            </a:r>
            <a:endParaRPr lang="ru-RU" sz="14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1857364"/>
            <a:ext cx="7429552" cy="307183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Monotype Corsiva" pitchFamily="66" charset="0"/>
                <a:cs typeface="David" pitchFamily="34" charset="-79"/>
              </a:rPr>
              <a:t>«</a:t>
            </a:r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  <a:cs typeface="David" pitchFamily="34" charset="-79"/>
              </a:rPr>
              <a:t>Управление процессом социализации образовательного пространства ОУ в условиях ФГОС </a:t>
            </a:r>
          </a:p>
          <a:p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  <a:cs typeface="David" pitchFamily="34" charset="-79"/>
              </a:rPr>
              <a:t>дошкольного образования»</a:t>
            </a:r>
            <a:endParaRPr lang="ru-RU" b="1" dirty="0">
              <a:solidFill>
                <a:schemeClr val="tx1"/>
              </a:solidFill>
              <a:latin typeface="Monotype Corsiva" pitchFamily="66" charset="0"/>
              <a:cs typeface="David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0562" y="5072074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Директор МБОУ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Яковская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ОШ Кузьмина Л.Н.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Известно, что воспитать «крылатого» ребенка   может только «крылатый» педагог, воспитать    счастливого может только счастливый, а современного – только современный. 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Нормативные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документы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Приказ Сосновского РУО администрации Сосновского муниципального района от 30.01.14 №41-р « О введении в действия ФГОС ДО»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Приказ Сосновского РУО Администрации Сосновского муниципального района от 30.01.2014 № 42-р «О создании координационного совета по вопросам организации введения ФГОС»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Примерный план реализации введения ФГОС в условиях ДО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Приказ Сосновского РУО администрации Сосновского муниципального района от 17.02.2014 «71 –</a:t>
            </a:r>
            <a:r>
              <a:rPr lang="ru-RU" sz="4800" b="1" dirty="0" err="1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 «Об утверждении муниципального проекта «Организации сопровождения ведения ФГОС ДО в ОУ района на период 2014-2016 год»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Приказ Сосновского РУО администрации Сосновского муниципального района от 17.02.2014 года №72-р «О временной рабочей группе по введению ФГОС ДО»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О внесении изменений в программу ДОО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Приказ МБОУ </a:t>
            </a:r>
            <a:r>
              <a:rPr lang="ru-RU" sz="4800" b="1" dirty="0" err="1">
                <a:latin typeface="Times New Roman" pitchFamily="18" charset="0"/>
                <a:cs typeface="Times New Roman" pitchFamily="18" charset="0"/>
              </a:rPr>
              <a:t>Яковская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ОШ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от 30. 01.14 №25-о « О введении в действия ФГОС ДО»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Приказ МБОУ </a:t>
            </a:r>
            <a:r>
              <a:rPr lang="ru-RU" sz="4800" b="1" dirty="0" err="1">
                <a:latin typeface="Times New Roman" pitchFamily="18" charset="0"/>
                <a:cs typeface="Times New Roman" pitchFamily="18" charset="0"/>
              </a:rPr>
              <a:t>Яковская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ОШ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от 19.02.14 №43-о «О создании координационного совета по вопросам организации введения ФГОС»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Приказ МБОУ </a:t>
            </a:r>
            <a:r>
              <a:rPr lang="ru-RU" sz="4800" b="1" dirty="0" err="1">
                <a:latin typeface="Times New Roman" pitchFamily="18" charset="0"/>
                <a:cs typeface="Times New Roman" pitchFamily="18" charset="0"/>
              </a:rPr>
              <a:t>Яковская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ОШ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от 19.02.14 №44-о «О временной рабочей группе по введению ФГОС ДО»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О внесении изменений в программу ДОО</a:t>
            </a:r>
          </a:p>
          <a:p>
            <a:pPr>
              <a:buNone/>
            </a:pP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42910" y="285728"/>
            <a:ext cx="8286808" cy="64294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Социализация- гармоническое развитие ребенка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428992" y="1000108"/>
            <a:ext cx="2428892" cy="500066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Схема 5"/>
          <p:cNvGraphicFramePr/>
          <p:nvPr/>
        </p:nvGraphicFramePr>
        <p:xfrm>
          <a:off x="428596" y="1285860"/>
          <a:ext cx="8429684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авая фигурная скобка 6"/>
          <p:cNvSpPr/>
          <p:nvPr/>
        </p:nvSpPr>
        <p:spPr>
          <a:xfrm rot="5400000">
            <a:off x="4179091" y="1035827"/>
            <a:ext cx="642942" cy="571504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3929066"/>
            <a:ext cx="65008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Общение 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9" name="Рисунок 8" descr="CIMG688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3" y="4000503"/>
            <a:ext cx="2762271" cy="2071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01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67418" y="4000504"/>
            <a:ext cx="2762269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_011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90866" y="4714884"/>
            <a:ext cx="2738456" cy="2053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488832" cy="1143000"/>
          </a:xfrm>
          <a:prstGeom prst="roundRect">
            <a:avLst>
              <a:gd name="adj" fmla="val 27413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3d extrusionH="57150">
              <a:bevelT w="38100" h="38100" prst="angle"/>
            </a:sp3d>
          </a:bodyPr>
          <a:lstStyle/>
          <a:p>
            <a:pPr marL="0" indent="0" algn="l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Создание и обеспечение условий социально-личностного развития ребенка </a:t>
            </a:r>
            <a:endParaRPr lang="ru-RU" sz="28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827088" y="1628775"/>
            <a:ext cx="7705725" cy="460851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Предметно-пространственная среда</a:t>
            </a:r>
          </a:p>
          <a:p>
            <a:pPr marL="45720" indent="0" fontAlgn="auto">
              <a:buClr>
                <a:srgbClr val="002060"/>
              </a:buClr>
              <a:buFont typeface="Georgia" pitchFamily="18" charset="0"/>
              <a:buNone/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96952"/>
            <a:ext cx="3365500" cy="2786062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96952"/>
            <a:ext cx="3365500" cy="2852936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5986" y="3076250"/>
            <a:ext cx="4080974" cy="3499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мусор\фОТОГРАФИИ\альбом деткого сада\SDC111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786314" cy="3589736"/>
          </a:xfrm>
          <a:prstGeom prst="rect">
            <a:avLst/>
          </a:prstGeom>
          <a:noFill/>
        </p:spPr>
      </p:pic>
      <p:pic>
        <p:nvPicPr>
          <p:cNvPr id="1028" name="Picture 4" descr="E:\мусор\фОТОГРАФИИ\альбом деткого сада\SDC11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499" y="0"/>
            <a:ext cx="4762501" cy="3571876"/>
          </a:xfrm>
          <a:prstGeom prst="rect">
            <a:avLst/>
          </a:prstGeom>
          <a:noFill/>
        </p:spPr>
      </p:pic>
      <p:pic>
        <p:nvPicPr>
          <p:cNvPr id="1029" name="Picture 5" descr="E:\мусор\фОТОГРАФИИ\альбом деткого сада\SDC112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0438"/>
            <a:ext cx="4786314" cy="3357562"/>
          </a:xfrm>
          <a:prstGeom prst="rect">
            <a:avLst/>
          </a:prstGeom>
          <a:noFill/>
        </p:spPr>
      </p:pic>
      <p:pic>
        <p:nvPicPr>
          <p:cNvPr id="8" name="Рисунок 7" descr="E:\мусор\фОТОГРАФИИ\альбом деткого сада\SDC11235.JPG"/>
          <p:cNvPicPr/>
          <p:nvPr/>
        </p:nvPicPr>
        <p:blipFill>
          <a:blip r:embed="rId5" cstate="print"/>
          <a:srcRect t="7692" r="44522"/>
          <a:stretch>
            <a:fillRect/>
          </a:stretch>
        </p:blipFill>
        <p:spPr bwMode="auto">
          <a:xfrm>
            <a:off x="4929190" y="3429000"/>
            <a:ext cx="400052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282" y="142852"/>
            <a:ext cx="7786742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Психологическая служба 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1071546"/>
            <a:ext cx="8715436" cy="7143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Задачи:</a:t>
            </a:r>
            <a:r>
              <a:rPr lang="ru-RU" dirty="0" smtClean="0"/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Сохранение и укрепление </a:t>
            </a:r>
            <a:r>
              <a:rPr lang="ru-RU" sz="1600" dirty="0" smtClean="0"/>
              <a:t>психологического здоровья детей; 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/>
              <a:t>Создание благоприятных психолого-педагогических условий для гармоничного психологического развития дошкольников</a:t>
            </a:r>
          </a:p>
          <a:p>
            <a:pPr algn="ctr">
              <a:buFont typeface="Wingdings" pitchFamily="2" charset="2"/>
              <a:buChar char="v"/>
            </a:pPr>
            <a:endParaRPr lang="ru-RU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-428660" y="178592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428860" y="2214554"/>
            <a:ext cx="315451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Направления работы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4572000" y="4714884"/>
          <a:ext cx="4429156" cy="200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643570" y="4714884"/>
            <a:ext cx="242181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Формы работы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2" name="Рисунок 11" descr="think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86446" y="1857364"/>
            <a:ext cx="1224641" cy="1714498"/>
          </a:xfrm>
          <a:prstGeom prst="rect">
            <a:avLst/>
          </a:prstGeom>
        </p:spPr>
      </p:pic>
      <p:pic>
        <p:nvPicPr>
          <p:cNvPr id="13" name="Рисунок 12" descr="apk40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15206" y="3214686"/>
            <a:ext cx="1357314" cy="1357314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Функции педагога  при введении ФГОС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971600" y="1196752"/>
            <a:ext cx="5976938" cy="5183187"/>
            <a:chOff x="2308" y="1461"/>
            <a:chExt cx="7200" cy="5265"/>
          </a:xfrm>
        </p:grpSpPr>
        <p:sp>
          <p:nvSpPr>
            <p:cNvPr id="5" name="AutoShape 6"/>
            <p:cNvSpPr>
              <a:spLocks noChangeAspect="1" noChangeArrowheads="1"/>
            </p:cNvSpPr>
            <p:nvPr/>
          </p:nvSpPr>
          <p:spPr bwMode="auto">
            <a:xfrm>
              <a:off x="2308" y="1461"/>
              <a:ext cx="7200" cy="5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AutoShape 7"/>
            <p:cNvSpPr>
              <a:spLocks noChangeArrowheads="1"/>
            </p:cNvSpPr>
            <p:nvPr/>
          </p:nvSpPr>
          <p:spPr bwMode="auto">
            <a:xfrm>
              <a:off x="2716" y="1866"/>
              <a:ext cx="1630" cy="945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solidFill>
                    <a:srgbClr val="0033CC"/>
                  </a:solidFill>
                  <a:latin typeface="Comic Sans MS" pitchFamily="66" charset="0"/>
                </a:rPr>
                <a:t>Театрализованная деятельность</a:t>
              </a:r>
              <a:endParaRPr lang="ru-RU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>
              <a:off x="5025" y="1866"/>
              <a:ext cx="1358" cy="72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solidFill>
                    <a:srgbClr val="0033CC"/>
                  </a:solidFill>
                  <a:latin typeface="Comic Sans MS" pitchFamily="66" charset="0"/>
                </a:rPr>
                <a:t>Совместный труд</a:t>
              </a: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7470" y="1866"/>
              <a:ext cx="1087" cy="72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400">
                  <a:solidFill>
                    <a:srgbClr val="0033CC"/>
                  </a:solidFill>
                  <a:latin typeface="Comic Sans MS" pitchFamily="66" charset="0"/>
                </a:rPr>
                <a:t>беседы</a:t>
              </a:r>
            </a:p>
          </p:txBody>
        </p:sp>
        <p:sp>
          <p:nvSpPr>
            <p:cNvPr id="9" name="AutoShape 10"/>
            <p:cNvSpPr>
              <a:spLocks noChangeArrowheads="1"/>
            </p:cNvSpPr>
            <p:nvPr/>
          </p:nvSpPr>
          <p:spPr bwMode="auto">
            <a:xfrm>
              <a:off x="4753" y="3621"/>
              <a:ext cx="2446" cy="81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 b="1">
                  <a:solidFill>
                    <a:srgbClr val="0033CC"/>
                  </a:solidFill>
                  <a:latin typeface="Comic Sans MS" pitchFamily="66" charset="0"/>
                </a:rPr>
                <a:t>Совместная деятельность педагога с детьми</a:t>
              </a:r>
              <a:endParaRPr lang="ru-RU" sz="1200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10" name="AutoShape 11"/>
            <p:cNvSpPr>
              <a:spLocks noChangeArrowheads="1"/>
            </p:cNvSpPr>
            <p:nvPr/>
          </p:nvSpPr>
          <p:spPr bwMode="auto">
            <a:xfrm>
              <a:off x="7470" y="5376"/>
              <a:ext cx="1630" cy="72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solidFill>
                    <a:srgbClr val="0033CC"/>
                  </a:solidFill>
                  <a:latin typeface="Comic Sans MS" pitchFamily="66" charset="0"/>
                </a:rPr>
                <a:t>Имитационные игры</a:t>
              </a:r>
              <a:endParaRPr lang="ru-RU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auto">
            <a:xfrm>
              <a:off x="4617" y="5376"/>
              <a:ext cx="1359" cy="72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solidFill>
                    <a:srgbClr val="0033CC"/>
                  </a:solidFill>
                  <a:latin typeface="Comic Sans MS" pitchFamily="66" charset="0"/>
                </a:rPr>
                <a:t>Подвижные игры</a:t>
              </a:r>
              <a:endParaRPr lang="ru-RU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>
              <a:off x="2851" y="5376"/>
              <a:ext cx="1631" cy="72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solidFill>
                    <a:srgbClr val="0033CC"/>
                  </a:solidFill>
                  <a:latin typeface="Comic Sans MS" pitchFamily="66" charset="0"/>
                </a:rPr>
                <a:t>Художественная литература</a:t>
              </a:r>
              <a:endParaRPr lang="ru-RU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13" name="AutoShape 14"/>
            <p:cNvSpPr>
              <a:spLocks noChangeArrowheads="1"/>
            </p:cNvSpPr>
            <p:nvPr/>
          </p:nvSpPr>
          <p:spPr bwMode="auto">
            <a:xfrm>
              <a:off x="7606" y="3621"/>
              <a:ext cx="1494" cy="675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solidFill>
                    <a:srgbClr val="0033CC"/>
                  </a:solidFill>
                  <a:latin typeface="Comic Sans MS" pitchFamily="66" charset="0"/>
                </a:rPr>
                <a:t>Сюжетно-ролевые игры</a:t>
              </a:r>
              <a:endParaRPr lang="ru-RU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14" name="AutoShape 15"/>
            <p:cNvSpPr>
              <a:spLocks noChangeArrowheads="1"/>
            </p:cNvSpPr>
            <p:nvPr/>
          </p:nvSpPr>
          <p:spPr bwMode="auto">
            <a:xfrm>
              <a:off x="2716" y="3621"/>
              <a:ext cx="1630" cy="72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solidFill>
                    <a:srgbClr val="0033CC"/>
                  </a:solidFill>
                  <a:latin typeface="Comic Sans MS" pitchFamily="66" charset="0"/>
                </a:rPr>
                <a:t>Коллективные работы</a:t>
              </a:r>
              <a:endParaRPr lang="ru-RU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sp>
          <p:nvSpPr>
            <p:cNvPr id="15" name="AutoShape 16"/>
            <p:cNvSpPr>
              <a:spLocks noChangeArrowheads="1"/>
            </p:cNvSpPr>
            <p:nvPr/>
          </p:nvSpPr>
          <p:spPr bwMode="auto">
            <a:xfrm>
              <a:off x="6112" y="5376"/>
              <a:ext cx="1222" cy="675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1200">
                  <a:solidFill>
                    <a:srgbClr val="0033CC"/>
                  </a:solidFill>
                  <a:latin typeface="Comic Sans MS" pitchFamily="66" charset="0"/>
                </a:rPr>
                <a:t>Дидактические  игры</a:t>
              </a:r>
              <a:endParaRPr lang="ru-RU">
                <a:solidFill>
                  <a:srgbClr val="0033CC"/>
                </a:solidFill>
                <a:latin typeface="Comic Sans MS" pitchFamily="66" charset="0"/>
              </a:endParaRPr>
            </a:p>
          </p:txBody>
        </p:sp>
        <p:cxnSp>
          <p:nvCxnSpPr>
            <p:cNvPr id="16" name="AutoShape 17"/>
            <p:cNvCxnSpPr>
              <a:cxnSpLocks noChangeShapeType="1"/>
              <a:stCxn id="7" idx="2"/>
              <a:endCxn id="9" idx="0"/>
            </p:cNvCxnSpPr>
            <p:nvPr/>
          </p:nvCxnSpPr>
          <p:spPr bwMode="auto">
            <a:xfrm>
              <a:off x="5704" y="2586"/>
              <a:ext cx="273" cy="10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7" name="AutoShape 18"/>
            <p:cNvCxnSpPr>
              <a:cxnSpLocks noChangeShapeType="1"/>
              <a:stCxn id="14" idx="3"/>
            </p:cNvCxnSpPr>
            <p:nvPr/>
          </p:nvCxnSpPr>
          <p:spPr bwMode="auto">
            <a:xfrm>
              <a:off x="4346" y="3981"/>
              <a:ext cx="408" cy="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8" name="AutoShape 19"/>
            <p:cNvCxnSpPr>
              <a:cxnSpLocks noChangeShapeType="1"/>
              <a:stCxn id="9" idx="1"/>
              <a:endCxn id="9" idx="1"/>
            </p:cNvCxnSpPr>
            <p:nvPr/>
          </p:nvCxnSpPr>
          <p:spPr bwMode="auto">
            <a:xfrm>
              <a:off x="4753" y="4026"/>
              <a:ext cx="1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9" name="AutoShape 20"/>
            <p:cNvCxnSpPr>
              <a:cxnSpLocks noChangeShapeType="1"/>
              <a:stCxn id="9" idx="1"/>
              <a:endCxn id="6" idx="2"/>
            </p:cNvCxnSpPr>
            <p:nvPr/>
          </p:nvCxnSpPr>
          <p:spPr bwMode="auto">
            <a:xfrm flipH="1" flipV="1">
              <a:off x="3531" y="2811"/>
              <a:ext cx="1222" cy="12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0" name="AutoShape 21"/>
            <p:cNvCxnSpPr>
              <a:cxnSpLocks noChangeShapeType="1"/>
              <a:stCxn id="9" idx="1"/>
              <a:endCxn id="12" idx="0"/>
            </p:cNvCxnSpPr>
            <p:nvPr/>
          </p:nvCxnSpPr>
          <p:spPr bwMode="auto">
            <a:xfrm flipH="1">
              <a:off x="3666" y="4026"/>
              <a:ext cx="1087" cy="13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1" name="AutoShape 22"/>
            <p:cNvCxnSpPr>
              <a:cxnSpLocks noChangeShapeType="1"/>
              <a:stCxn id="9" idx="2"/>
              <a:endCxn id="11" idx="0"/>
            </p:cNvCxnSpPr>
            <p:nvPr/>
          </p:nvCxnSpPr>
          <p:spPr bwMode="auto">
            <a:xfrm flipH="1">
              <a:off x="5297" y="4431"/>
              <a:ext cx="680" cy="9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2" name="AutoShape 23"/>
            <p:cNvCxnSpPr>
              <a:cxnSpLocks noChangeShapeType="1"/>
              <a:stCxn id="9" idx="2"/>
              <a:endCxn id="15" idx="0"/>
            </p:cNvCxnSpPr>
            <p:nvPr/>
          </p:nvCxnSpPr>
          <p:spPr bwMode="auto">
            <a:xfrm>
              <a:off x="5977" y="4431"/>
              <a:ext cx="746" cy="9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" name="AutoShape 24"/>
            <p:cNvCxnSpPr>
              <a:cxnSpLocks noChangeShapeType="1"/>
              <a:stCxn id="9" idx="0"/>
              <a:endCxn id="8" idx="2"/>
            </p:cNvCxnSpPr>
            <p:nvPr/>
          </p:nvCxnSpPr>
          <p:spPr bwMode="auto">
            <a:xfrm flipV="1">
              <a:off x="5977" y="2586"/>
              <a:ext cx="2037" cy="10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4" name="AutoShape 25"/>
            <p:cNvCxnSpPr>
              <a:cxnSpLocks noChangeShapeType="1"/>
              <a:stCxn id="9" idx="3"/>
              <a:endCxn id="13" idx="1"/>
            </p:cNvCxnSpPr>
            <p:nvPr/>
          </p:nvCxnSpPr>
          <p:spPr bwMode="auto">
            <a:xfrm flipV="1">
              <a:off x="7199" y="3959"/>
              <a:ext cx="407" cy="6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5" name="AutoShape 26"/>
            <p:cNvCxnSpPr>
              <a:cxnSpLocks noChangeShapeType="1"/>
              <a:stCxn id="9" idx="2"/>
              <a:endCxn id="10" idx="0"/>
            </p:cNvCxnSpPr>
            <p:nvPr/>
          </p:nvCxnSpPr>
          <p:spPr bwMode="auto">
            <a:xfrm>
              <a:off x="5977" y="4431"/>
              <a:ext cx="2308" cy="9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8429684" cy="67150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Огромное влияние на процесс социализации дошкольников оказывают аспекты социализации: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214810" y="857232"/>
            <a:ext cx="928694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1500174"/>
            <a:ext cx="3429024" cy="18573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Семья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 родители, братья, сёстры, дедушки, бабушки и другие родственники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29256" y="1500174"/>
            <a:ext cx="3357586" cy="18573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rgbClr val="FFFF00"/>
                </a:solidFill>
              </a:rPr>
              <a:t> дошкольная группа</a:t>
            </a:r>
          </a:p>
          <a:p>
            <a:pPr algn="ctr"/>
            <a:r>
              <a:rPr lang="ru-RU" sz="2400" b="1" dirty="0" smtClean="0">
                <a:ln/>
                <a:solidFill>
                  <a:srgbClr val="FFFF00"/>
                </a:solidFill>
              </a:rPr>
              <a:t>( в первую очередь воспитатели)</a:t>
            </a:r>
            <a:endParaRPr lang="ru-RU" sz="2400" b="1" dirty="0">
              <a:ln/>
              <a:solidFill>
                <a:srgbClr val="FFFF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488" y="5143512"/>
            <a:ext cx="3143272" cy="15001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Общество 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 сверстники, друзья)</a:t>
            </a:r>
            <a:endParaRPr lang="ru-RU" sz="2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Рисунок 7" descr="девочк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2571744"/>
            <a:ext cx="2000264" cy="2559778"/>
          </a:xfrm>
          <a:prstGeom prst="rect">
            <a:avLst/>
          </a:prstGeom>
        </p:spPr>
      </p:pic>
      <p:sp>
        <p:nvSpPr>
          <p:cNvPr id="9" name="Выгнутая вправо стрелка 8"/>
          <p:cNvSpPr/>
          <p:nvPr/>
        </p:nvSpPr>
        <p:spPr>
          <a:xfrm>
            <a:off x="5929322" y="3571876"/>
            <a:ext cx="1285884" cy="1428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>
            <a:off x="1428728" y="3571876"/>
            <a:ext cx="1214446" cy="128588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602831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6552728" cy="2007096"/>
          </a:xfrm>
        </p:spPr>
        <p:txBody>
          <a:bodyPr/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8292"/>
          <a:stretch>
            <a:fillRect/>
          </a:stretch>
        </p:blipFill>
        <p:spPr bwMode="auto">
          <a:xfrm>
            <a:off x="539552" y="2000240"/>
            <a:ext cx="6964422" cy="4226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1871663"/>
            <a:ext cx="2060575" cy="2676525"/>
          </a:xfrm>
          <a:prstGeom prst="rect">
            <a:avLst/>
          </a:prstGeom>
          <a:noFill/>
        </p:spPr>
      </p:pic>
      <p:pic>
        <p:nvPicPr>
          <p:cNvPr id="5" name="Прямоугольник с двумя вырезанными соседними углами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6963" y="231775"/>
            <a:ext cx="7327900" cy="968375"/>
          </a:xfrm>
          <a:prstGeom prst="rect">
            <a:avLst/>
          </a:prstGeom>
          <a:noFill/>
        </p:spPr>
      </p:pic>
      <p:pic>
        <p:nvPicPr>
          <p:cNvPr id="6" name="Схема 5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6625" y="1249363"/>
            <a:ext cx="6656388" cy="5035550"/>
          </a:xfrm>
          <a:prstGeom prst="rect">
            <a:avLst/>
          </a:prstGeom>
          <a:noFill/>
        </p:spPr>
      </p:pic>
      <p:pic>
        <p:nvPicPr>
          <p:cNvPr id="7" name="Прямоугольник 6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3925" y="1646238"/>
            <a:ext cx="2176463" cy="852487"/>
          </a:xfrm>
          <a:prstGeom prst="rect">
            <a:avLst/>
          </a:prstGeom>
          <a:noFill/>
        </p:spPr>
      </p:pic>
      <p:pic>
        <p:nvPicPr>
          <p:cNvPr id="8" name="Прямоугольник 7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93900" y="4797425"/>
            <a:ext cx="2260600" cy="1328738"/>
          </a:xfrm>
          <a:prstGeom prst="rect">
            <a:avLst/>
          </a:prstGeom>
          <a:noFill/>
        </p:spPr>
      </p:pic>
      <p:pic>
        <p:nvPicPr>
          <p:cNvPr id="9" name="Прямоугольник 8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68875" y="1828800"/>
            <a:ext cx="3773488" cy="1590675"/>
          </a:xfrm>
          <a:prstGeom prst="rect">
            <a:avLst/>
          </a:prstGeom>
          <a:noFill/>
        </p:spPr>
      </p:pic>
      <p:sp>
        <p:nvSpPr>
          <p:cNvPr id="12" name="Блок-схема: альтернативный процесс 11"/>
          <p:cNvSpPr/>
          <p:nvPr/>
        </p:nvSpPr>
        <p:spPr>
          <a:xfrm>
            <a:off x="5504910" y="5271332"/>
            <a:ext cx="2714644" cy="714380"/>
          </a:xfrm>
          <a:prstGeom prst="flowChartAlternateProcess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Сотрудничество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Взаимодействие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ext Box 2"/>
          <p:cNvSpPr txBox="1">
            <a:spLocks noChangeArrowheads="1"/>
          </p:cNvSpPr>
          <p:nvPr/>
        </p:nvSpPr>
        <p:spPr bwMode="auto">
          <a:xfrm>
            <a:off x="8686800" y="6477000"/>
            <a:ext cx="45720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1600" b="1" dirty="0">
              <a:latin typeface="Times New Roman" pitchFamily="18" charset="0"/>
            </a:endParaRPr>
          </a:p>
        </p:txBody>
      </p:sp>
      <p:sp>
        <p:nvSpPr>
          <p:cNvPr id="174083" name="AutoShape 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64500" y="6453188"/>
            <a:ext cx="431800" cy="404812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084" name="AutoShape 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7596188" y="6453188"/>
            <a:ext cx="468312" cy="403225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086" name="Oval 6"/>
          <p:cNvSpPr>
            <a:spLocks noChangeArrowheads="1"/>
          </p:cNvSpPr>
          <p:nvPr/>
        </p:nvSpPr>
        <p:spPr bwMode="auto">
          <a:xfrm>
            <a:off x="3060700" y="2133600"/>
            <a:ext cx="3024188" cy="2808288"/>
          </a:xfrm>
          <a:prstGeom prst="ellipse">
            <a:avLst/>
          </a:prstGeom>
          <a:gradFill rotWithShape="1">
            <a:gsLst>
              <a:gs pos="0">
                <a:srgbClr val="6699FF">
                  <a:gamma/>
                  <a:tint val="9412"/>
                  <a:invGamma/>
                </a:srgbClr>
              </a:gs>
              <a:gs pos="100000">
                <a:srgbClr val="6699FF"/>
              </a:gs>
            </a:gsLst>
            <a:path path="shape">
              <a:fillToRect l="50000" t="50000" r="50000" b="50000"/>
            </a:path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algn="ctr"/>
            <a:r>
              <a:rPr lang="ru-RU" sz="2400" b="1" dirty="0">
                <a:latin typeface="Monotype Corsiva" pitchFamily="66" charset="0"/>
              </a:rPr>
              <a:t>Результат </a:t>
            </a:r>
            <a:r>
              <a:rPr lang="ru-RU" sz="2400" dirty="0">
                <a:latin typeface="Monotype Corsiva" pitchFamily="66" charset="0"/>
              </a:rPr>
              <a:t>всего хода развития и воспитания ребенка в дошкольном возрасте</a:t>
            </a:r>
          </a:p>
        </p:txBody>
      </p:sp>
      <p:sp>
        <p:nvSpPr>
          <p:cNvPr id="174087" name="AutoShape 7"/>
          <p:cNvSpPr>
            <a:spLocks noChangeArrowheads="1"/>
          </p:cNvSpPr>
          <p:nvPr/>
        </p:nvSpPr>
        <p:spPr bwMode="auto">
          <a:xfrm>
            <a:off x="179512" y="332656"/>
            <a:ext cx="3025775" cy="1871663"/>
          </a:xfrm>
          <a:prstGeom prst="wedgeRectCallout">
            <a:avLst>
              <a:gd name="adj1" fmla="val 60181"/>
              <a:gd name="adj2" fmla="val 79009"/>
            </a:avLst>
          </a:prstGeom>
          <a:gradFill rotWithShape="1">
            <a:gsLst>
              <a:gs pos="0">
                <a:srgbClr val="91DAFF"/>
              </a:gs>
              <a:gs pos="100000">
                <a:srgbClr val="91DAFF">
                  <a:gamma/>
                  <a:tint val="9412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/>
            <a:r>
              <a:rPr lang="ru-RU" sz="2400" dirty="0">
                <a:latin typeface="Monotype Corsiva" pitchFamily="66" charset="0"/>
              </a:rPr>
              <a:t>максимальное раскрытие его индивидуального возрастного потенциала</a:t>
            </a:r>
          </a:p>
        </p:txBody>
      </p:sp>
      <p:sp>
        <p:nvSpPr>
          <p:cNvPr id="174088" name="AutoShape 8"/>
          <p:cNvSpPr>
            <a:spLocks noChangeArrowheads="1"/>
          </p:cNvSpPr>
          <p:nvPr/>
        </p:nvSpPr>
        <p:spPr bwMode="auto">
          <a:xfrm>
            <a:off x="4067175" y="188913"/>
            <a:ext cx="2773363" cy="1511300"/>
          </a:xfrm>
          <a:prstGeom prst="wedgeRectCallout">
            <a:avLst>
              <a:gd name="adj1" fmla="val -37866"/>
              <a:gd name="adj2" fmla="val 94537"/>
            </a:avLst>
          </a:prstGeom>
          <a:gradFill rotWithShape="1">
            <a:gsLst>
              <a:gs pos="0">
                <a:srgbClr val="66FF66"/>
              </a:gs>
              <a:gs pos="100000">
                <a:srgbClr val="66FF66">
                  <a:gamma/>
                  <a:tint val="9412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ru-RU" sz="2400">
                <a:latin typeface="Monotype Corsiva" pitchFamily="66" charset="0"/>
              </a:rPr>
              <a:t>гармоничное развитие его личностных качеств</a:t>
            </a:r>
          </a:p>
        </p:txBody>
      </p:sp>
      <p:sp>
        <p:nvSpPr>
          <p:cNvPr id="174089" name="AutoShape 9"/>
          <p:cNvSpPr>
            <a:spLocks noChangeArrowheads="1"/>
          </p:cNvSpPr>
          <p:nvPr/>
        </p:nvSpPr>
        <p:spPr bwMode="auto">
          <a:xfrm>
            <a:off x="6084888" y="1916113"/>
            <a:ext cx="3059112" cy="2305050"/>
          </a:xfrm>
          <a:prstGeom prst="wedgeRectCallout">
            <a:avLst>
              <a:gd name="adj1" fmla="val -61625"/>
              <a:gd name="adj2" fmla="val 14324"/>
            </a:avLst>
          </a:prstGeom>
          <a:gradFill rotWithShape="1">
            <a:gsLst>
              <a:gs pos="0">
                <a:srgbClr val="FF9999"/>
              </a:gs>
              <a:gs pos="100000">
                <a:srgbClr val="FF9999">
                  <a:gamma/>
                  <a:tint val="6275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r>
              <a:rPr lang="ru-RU" sz="2400" dirty="0">
                <a:latin typeface="Monotype Corsiva" pitchFamily="66" charset="0"/>
              </a:rPr>
              <a:t>осознание ребенком самого себя, своих возможностей и индивидуальных особенностей</a:t>
            </a:r>
          </a:p>
        </p:txBody>
      </p:sp>
      <p:sp>
        <p:nvSpPr>
          <p:cNvPr id="174090" name="AutoShape 10"/>
          <p:cNvSpPr>
            <a:spLocks noChangeArrowheads="1"/>
          </p:cNvSpPr>
          <p:nvPr/>
        </p:nvSpPr>
        <p:spPr bwMode="auto">
          <a:xfrm>
            <a:off x="6084888" y="4581525"/>
            <a:ext cx="2773362" cy="1655763"/>
          </a:xfrm>
          <a:prstGeom prst="wedgeRectCallout">
            <a:avLst>
              <a:gd name="adj1" fmla="val -70208"/>
              <a:gd name="adj2" fmla="val -78477"/>
            </a:avLst>
          </a:prstGeom>
          <a:gradFill rotWithShape="1">
            <a:gsLst>
              <a:gs pos="0">
                <a:srgbClr val="CC99FF"/>
              </a:gs>
              <a:gs pos="100000">
                <a:srgbClr val="CC99FF">
                  <a:gamma/>
                  <a:tint val="9412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/>
            <a:r>
              <a:rPr lang="ru-RU" sz="2400">
                <a:latin typeface="Monotype Corsiva" pitchFamily="66" charset="0"/>
              </a:rPr>
              <a:t>умение общаться и сотрудничать со взрослыми и сверстниками</a:t>
            </a:r>
          </a:p>
        </p:txBody>
      </p:sp>
      <p:sp>
        <p:nvSpPr>
          <p:cNvPr id="174091" name="AutoShape 11"/>
          <p:cNvSpPr>
            <a:spLocks noChangeArrowheads="1"/>
          </p:cNvSpPr>
          <p:nvPr/>
        </p:nvSpPr>
        <p:spPr bwMode="auto">
          <a:xfrm>
            <a:off x="1691680" y="5346700"/>
            <a:ext cx="3671887" cy="1511300"/>
          </a:xfrm>
          <a:prstGeom prst="wedgeRectCallout">
            <a:avLst>
              <a:gd name="adj1" fmla="val 20949"/>
              <a:gd name="adj2" fmla="val -76787"/>
            </a:avLst>
          </a:prstGeom>
          <a:gradFill rotWithShape="1">
            <a:gsLst>
              <a:gs pos="0">
                <a:srgbClr val="FFCC99"/>
              </a:gs>
              <a:gs pos="100000">
                <a:srgbClr val="FFCC99">
                  <a:gamma/>
                  <a:tint val="9412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/>
            <a:r>
              <a:rPr lang="ru-RU" sz="2400" dirty="0">
                <a:latin typeface="Monotype Corsiva" pitchFamily="66" charset="0"/>
              </a:rPr>
              <a:t>овладение основами физической культуры и здорового образа жизни</a:t>
            </a:r>
          </a:p>
        </p:txBody>
      </p:sp>
      <p:sp>
        <p:nvSpPr>
          <p:cNvPr id="174092" name="AutoShape 12"/>
          <p:cNvSpPr>
            <a:spLocks noChangeArrowheads="1"/>
          </p:cNvSpPr>
          <p:nvPr/>
        </p:nvSpPr>
        <p:spPr bwMode="auto">
          <a:xfrm>
            <a:off x="250825" y="2924175"/>
            <a:ext cx="2159000" cy="1511300"/>
          </a:xfrm>
          <a:prstGeom prst="wedgeRectCallout">
            <a:avLst>
              <a:gd name="adj1" fmla="val 94264"/>
              <a:gd name="adj2" fmla="val -21218"/>
            </a:avLst>
          </a:prstGeom>
          <a:gradFill rotWithShape="1">
            <a:gsLst>
              <a:gs pos="0">
                <a:srgbClr val="FFFF99"/>
              </a:gs>
              <a:gs pos="100000">
                <a:srgbClr val="FFFF99">
                  <a:gamma/>
                  <a:tint val="12549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/>
            <a:r>
              <a:rPr lang="ru-RU" sz="2400">
                <a:latin typeface="Monotype Corsiva" pitchFamily="66" charset="0"/>
              </a:rPr>
              <a:t>готовность к школьному обучению</a:t>
            </a:r>
          </a:p>
        </p:txBody>
      </p:sp>
      <p:pic>
        <p:nvPicPr>
          <p:cNvPr id="174093" name="Picture 13" descr="AG00315_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5157788"/>
            <a:ext cx="1038225" cy="1171575"/>
          </a:xfrm>
          <a:noFill/>
          <a:ln/>
        </p:spPr>
      </p:pic>
      <p:sp>
        <p:nvSpPr>
          <p:cNvPr id="16" name="Oval 6"/>
          <p:cNvSpPr>
            <a:spLocks noChangeArrowheads="1"/>
          </p:cNvSpPr>
          <p:nvPr/>
        </p:nvSpPr>
        <p:spPr bwMode="auto">
          <a:xfrm>
            <a:off x="3061469" y="2133327"/>
            <a:ext cx="3024188" cy="2808288"/>
          </a:xfrm>
          <a:prstGeom prst="ellipse">
            <a:avLst/>
          </a:prstGeom>
          <a:gradFill rotWithShape="1">
            <a:gsLst>
              <a:gs pos="0">
                <a:srgbClr val="6699FF">
                  <a:gamma/>
                  <a:tint val="9412"/>
                  <a:invGamma/>
                </a:srgbClr>
              </a:gs>
              <a:gs pos="100000">
                <a:srgbClr val="6699FF"/>
              </a:gs>
            </a:gsLst>
            <a:path path="shape">
              <a:fillToRect l="50000" t="50000" r="50000" b="50000"/>
            </a:path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algn="ctr"/>
            <a:r>
              <a:rPr lang="ru-RU" sz="2400" b="1" dirty="0">
                <a:latin typeface="Monotype Corsiva" pitchFamily="66" charset="0"/>
              </a:rPr>
              <a:t>Результат </a:t>
            </a:r>
            <a:r>
              <a:rPr lang="ru-RU" sz="2400" dirty="0">
                <a:latin typeface="Monotype Corsiva" pitchFamily="66" charset="0"/>
              </a:rPr>
              <a:t>всего хода развития и воспитания ребенка в дошкольном возрасте</a:t>
            </a: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180281" y="332383"/>
            <a:ext cx="3025775" cy="1871663"/>
          </a:xfrm>
          <a:prstGeom prst="wedgeRectCallout">
            <a:avLst>
              <a:gd name="adj1" fmla="val 60181"/>
              <a:gd name="adj2" fmla="val 79009"/>
            </a:avLst>
          </a:prstGeom>
          <a:gradFill rotWithShape="1">
            <a:gsLst>
              <a:gs pos="0">
                <a:srgbClr val="91DAFF"/>
              </a:gs>
              <a:gs pos="100000">
                <a:srgbClr val="91DAFF">
                  <a:gamma/>
                  <a:tint val="9412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/>
            <a:r>
              <a:rPr lang="ru-RU" sz="2400" dirty="0" smtClean="0">
                <a:latin typeface="Monotype Corsiva" pitchFamily="66" charset="0"/>
              </a:rPr>
              <a:t>максимальное раскрытие его индивидуального возрастного потенциала</a:t>
            </a:r>
            <a:endParaRPr lang="ru-RU" sz="2400" dirty="0">
              <a:latin typeface="Monotype Corsiva" pitchFamily="66" charset="0"/>
            </a:endParaRP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>
            <a:off x="4067944" y="188640"/>
            <a:ext cx="2773363" cy="1511300"/>
          </a:xfrm>
          <a:prstGeom prst="wedgeRectCallout">
            <a:avLst>
              <a:gd name="adj1" fmla="val -37866"/>
              <a:gd name="adj2" fmla="val 94537"/>
            </a:avLst>
          </a:prstGeom>
          <a:gradFill rotWithShape="1">
            <a:gsLst>
              <a:gs pos="0">
                <a:srgbClr val="66FF66"/>
              </a:gs>
              <a:gs pos="100000">
                <a:srgbClr val="66FF66">
                  <a:gamma/>
                  <a:tint val="9412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ru-RU" sz="2400" dirty="0">
                <a:latin typeface="Monotype Corsiva" pitchFamily="66" charset="0"/>
              </a:rPr>
              <a:t>гармоничное развитие его личностных качеств</a:t>
            </a:r>
          </a:p>
        </p:txBody>
      </p:sp>
      <p:sp>
        <p:nvSpPr>
          <p:cNvPr id="19" name="AutoShape 10"/>
          <p:cNvSpPr>
            <a:spLocks noChangeArrowheads="1"/>
          </p:cNvSpPr>
          <p:nvPr/>
        </p:nvSpPr>
        <p:spPr bwMode="auto">
          <a:xfrm>
            <a:off x="6085657" y="4581252"/>
            <a:ext cx="2773362" cy="1655763"/>
          </a:xfrm>
          <a:prstGeom prst="wedgeRectCallout">
            <a:avLst>
              <a:gd name="adj1" fmla="val -70208"/>
              <a:gd name="adj2" fmla="val -78477"/>
            </a:avLst>
          </a:prstGeom>
          <a:gradFill rotWithShape="1">
            <a:gsLst>
              <a:gs pos="0">
                <a:srgbClr val="CC99FF"/>
              </a:gs>
              <a:gs pos="100000">
                <a:srgbClr val="CC99FF">
                  <a:gamma/>
                  <a:tint val="9412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/>
            <a:r>
              <a:rPr lang="ru-RU" sz="2400" dirty="0">
                <a:latin typeface="Monotype Corsiva" pitchFamily="66" charset="0"/>
              </a:rPr>
              <a:t>умение общаться и сотрудничать со взрослыми и сверстниками</a:t>
            </a:r>
          </a:p>
        </p:txBody>
      </p:sp>
      <p:sp>
        <p:nvSpPr>
          <p:cNvPr id="20" name="AutoShape 12"/>
          <p:cNvSpPr>
            <a:spLocks noChangeArrowheads="1"/>
          </p:cNvSpPr>
          <p:nvPr/>
        </p:nvSpPr>
        <p:spPr bwMode="auto">
          <a:xfrm>
            <a:off x="251594" y="2923902"/>
            <a:ext cx="2159000" cy="1511300"/>
          </a:xfrm>
          <a:prstGeom prst="wedgeRectCallout">
            <a:avLst>
              <a:gd name="adj1" fmla="val 94264"/>
              <a:gd name="adj2" fmla="val -21218"/>
            </a:avLst>
          </a:prstGeom>
          <a:gradFill rotWithShape="1">
            <a:gsLst>
              <a:gs pos="0">
                <a:srgbClr val="FFFF99"/>
              </a:gs>
              <a:gs pos="100000">
                <a:srgbClr val="FFFF99">
                  <a:gamma/>
                  <a:tint val="12549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/>
            <a:r>
              <a:rPr lang="ru-RU" sz="2400" dirty="0">
                <a:latin typeface="Monotype Corsiva" pitchFamily="66" charset="0"/>
              </a:rPr>
              <a:t>готовность к школьному обучению</a:t>
            </a:r>
          </a:p>
        </p:txBody>
      </p:sp>
      <p:pic>
        <p:nvPicPr>
          <p:cNvPr id="21" name="Picture 13" descr="AG00315_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0519" y="5157515"/>
            <a:ext cx="1038225" cy="117157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7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7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7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74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74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174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4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6" grpId="0" animBg="1"/>
      <p:bldP spid="174087" grpId="0" animBg="1"/>
      <p:bldP spid="174088" grpId="0" animBg="1"/>
      <p:bldP spid="174089" grpId="0" animBg="1"/>
      <p:bldP spid="174090" grpId="0" animBg="1"/>
      <p:bldP spid="174091" grpId="0" animBg="1"/>
      <p:bldP spid="174092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8429684" cy="67150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Огромное влияние на процесс социализации дошкольников оказывают аспекты социализации: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214810" y="857232"/>
            <a:ext cx="928694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1500174"/>
            <a:ext cx="3429024" cy="18573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Семья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 родители, братья, сёстры, дедушки, бабушки и другие родственники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29256" y="1500174"/>
            <a:ext cx="3357586" cy="18573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rgbClr val="FFFF00"/>
                </a:solidFill>
              </a:rPr>
              <a:t> дошкольная группа</a:t>
            </a:r>
          </a:p>
          <a:p>
            <a:pPr algn="ctr"/>
            <a:r>
              <a:rPr lang="ru-RU" sz="2400" b="1" dirty="0" smtClean="0">
                <a:ln/>
                <a:solidFill>
                  <a:srgbClr val="FFFF00"/>
                </a:solidFill>
              </a:rPr>
              <a:t>( в первую очередь воспитатели)</a:t>
            </a:r>
            <a:endParaRPr lang="ru-RU" sz="2400" b="1" dirty="0">
              <a:ln/>
              <a:solidFill>
                <a:srgbClr val="FFFF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488" y="5143512"/>
            <a:ext cx="3143272" cy="15001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Общество 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 сверстники, друзья)</a:t>
            </a:r>
            <a:endParaRPr lang="ru-RU" sz="2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Рисунок 7" descr="девочк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2571744"/>
            <a:ext cx="2000264" cy="2559778"/>
          </a:xfrm>
          <a:prstGeom prst="rect">
            <a:avLst/>
          </a:prstGeom>
        </p:spPr>
      </p:pic>
      <p:sp>
        <p:nvSpPr>
          <p:cNvPr id="9" name="Выгнутая вправо стрелка 8"/>
          <p:cNvSpPr/>
          <p:nvPr/>
        </p:nvSpPr>
        <p:spPr>
          <a:xfrm>
            <a:off x="5929322" y="3571876"/>
            <a:ext cx="1285884" cy="1428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>
            <a:off x="1428728" y="3571876"/>
            <a:ext cx="1214446" cy="128588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Притча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8600" i="1" dirty="0" smtClean="0">
                <a:solidFill>
                  <a:srgbClr val="FF0000"/>
                </a:solidFill>
              </a:rPr>
              <a:t>К ЧЕЛОВЕКУ обратился</a:t>
            </a:r>
            <a:r>
              <a:rPr lang="ru-RU" sz="8600" i="1" dirty="0" smtClean="0"/>
              <a:t> </a:t>
            </a:r>
            <a:r>
              <a:rPr lang="ru-RU" sz="8600" i="1" dirty="0" smtClean="0">
                <a:solidFill>
                  <a:srgbClr val="FF0000"/>
                </a:solidFill>
              </a:rPr>
              <a:t>АНГЕЛ</a:t>
            </a:r>
            <a:r>
              <a:rPr lang="ru-RU" sz="8600" i="1" dirty="0" smtClean="0"/>
              <a:t>:</a:t>
            </a:r>
            <a:endParaRPr lang="ru-RU" sz="8600" dirty="0" smtClean="0"/>
          </a:p>
          <a:p>
            <a:r>
              <a:rPr lang="ru-RU" i="1" dirty="0" smtClean="0"/>
              <a:t>-</a:t>
            </a:r>
            <a:r>
              <a:rPr lang="ru-RU" sz="6200" i="1" dirty="0" smtClean="0">
                <a:solidFill>
                  <a:schemeClr val="tx2"/>
                </a:solidFill>
              </a:rPr>
              <a:t>Хочешь, я покажу тебе твою жизнь?</a:t>
            </a:r>
            <a:endParaRPr lang="ru-RU" sz="6200" dirty="0" smtClean="0">
              <a:solidFill>
                <a:schemeClr val="tx2"/>
              </a:solidFill>
            </a:endParaRPr>
          </a:p>
          <a:p>
            <a:r>
              <a:rPr lang="ru-RU" sz="6200" i="1" dirty="0" smtClean="0">
                <a:solidFill>
                  <a:schemeClr val="tx2"/>
                </a:solidFill>
              </a:rPr>
              <a:t>-Хочу,- сказал </a:t>
            </a:r>
            <a:r>
              <a:rPr lang="ru-RU" sz="6200" i="1" dirty="0" smtClean="0">
                <a:solidFill>
                  <a:srgbClr val="FF0000"/>
                </a:solidFill>
              </a:rPr>
              <a:t>ЧЕЛОВЕК.</a:t>
            </a:r>
            <a:endParaRPr lang="ru-RU" sz="6200" dirty="0" smtClean="0">
              <a:solidFill>
                <a:srgbClr val="FF0000"/>
              </a:solidFill>
            </a:endParaRPr>
          </a:p>
          <a:p>
            <a:r>
              <a:rPr lang="ru-RU" sz="6200" i="1" dirty="0" smtClean="0">
                <a:solidFill>
                  <a:srgbClr val="FF0000"/>
                </a:solidFill>
              </a:rPr>
              <a:t>АНГЕЛ</a:t>
            </a:r>
            <a:r>
              <a:rPr lang="ru-RU" sz="6200" i="1" dirty="0" smtClean="0"/>
              <a:t> </a:t>
            </a:r>
            <a:r>
              <a:rPr lang="ru-RU" sz="6200" i="1" dirty="0" smtClean="0">
                <a:solidFill>
                  <a:schemeClr val="tx2"/>
                </a:solidFill>
              </a:rPr>
              <a:t>поднял его над землей,  </a:t>
            </a:r>
            <a:r>
              <a:rPr lang="ru-RU" sz="6200" i="1" dirty="0" smtClean="0"/>
              <a:t>и </a:t>
            </a:r>
            <a:r>
              <a:rPr lang="ru-RU" sz="6200" i="1" dirty="0" smtClean="0">
                <a:solidFill>
                  <a:srgbClr val="FF0000"/>
                </a:solidFill>
              </a:rPr>
              <a:t>ЧЕЛОВЕК</a:t>
            </a:r>
            <a:r>
              <a:rPr lang="ru-RU" sz="6200" i="1" dirty="0" smtClean="0"/>
              <a:t> </a:t>
            </a:r>
            <a:r>
              <a:rPr lang="ru-RU" sz="6200" i="1" dirty="0" smtClean="0">
                <a:solidFill>
                  <a:schemeClr val="tx2"/>
                </a:solidFill>
              </a:rPr>
              <a:t>увидел всю свою жизнь и две пары следов  идущих рядом…</a:t>
            </a:r>
            <a:endParaRPr lang="ru-RU" sz="6200" dirty="0" smtClean="0">
              <a:solidFill>
                <a:schemeClr val="tx2"/>
              </a:solidFill>
            </a:endParaRPr>
          </a:p>
          <a:p>
            <a:r>
              <a:rPr lang="ru-RU" sz="6200" i="1" dirty="0" smtClean="0">
                <a:solidFill>
                  <a:schemeClr val="tx2"/>
                </a:solidFill>
              </a:rPr>
              <a:t>-Кто это рядом со мной?</a:t>
            </a:r>
            <a:endParaRPr lang="ru-RU" sz="6200" dirty="0" smtClean="0">
              <a:solidFill>
                <a:schemeClr val="tx2"/>
              </a:solidFill>
            </a:endParaRPr>
          </a:p>
          <a:p>
            <a:r>
              <a:rPr lang="ru-RU" sz="6200" i="1" dirty="0" smtClean="0">
                <a:solidFill>
                  <a:schemeClr val="tx2"/>
                </a:solidFill>
              </a:rPr>
              <a:t>-Это я,- говорит </a:t>
            </a:r>
            <a:r>
              <a:rPr lang="ru-RU" sz="6200" i="1" dirty="0" smtClean="0">
                <a:solidFill>
                  <a:srgbClr val="FF0000"/>
                </a:solidFill>
              </a:rPr>
              <a:t>АНГЕЛ</a:t>
            </a:r>
            <a:r>
              <a:rPr lang="ru-RU" sz="6200" i="1" dirty="0" smtClean="0"/>
              <a:t>. - </a:t>
            </a:r>
            <a:r>
              <a:rPr lang="ru-RU" sz="6200" i="1" dirty="0" smtClean="0">
                <a:solidFill>
                  <a:schemeClr val="tx2"/>
                </a:solidFill>
              </a:rPr>
              <a:t>Я сопровождаю тебя всю твою жизнь</a:t>
            </a:r>
            <a:r>
              <a:rPr lang="ru-RU" sz="6200" i="1" dirty="0" smtClean="0"/>
              <a:t>.</a:t>
            </a:r>
            <a:endParaRPr lang="ru-RU" sz="6200" dirty="0" smtClean="0"/>
          </a:p>
          <a:p>
            <a:r>
              <a:rPr lang="ru-RU" sz="6200" i="1" dirty="0" smtClean="0"/>
              <a:t>-</a:t>
            </a:r>
            <a:r>
              <a:rPr lang="ru-RU" sz="6200" i="1" dirty="0" smtClean="0">
                <a:solidFill>
                  <a:schemeClr val="tx2"/>
                </a:solidFill>
              </a:rPr>
              <a:t>А почему иногда видна только одна пара следов?</a:t>
            </a:r>
            <a:endParaRPr lang="ru-RU" sz="6200" dirty="0" smtClean="0">
              <a:solidFill>
                <a:schemeClr val="tx2"/>
              </a:solidFill>
            </a:endParaRPr>
          </a:p>
          <a:p>
            <a:r>
              <a:rPr lang="ru-RU" sz="6200" i="1" dirty="0" smtClean="0">
                <a:solidFill>
                  <a:schemeClr val="tx2"/>
                </a:solidFill>
              </a:rPr>
              <a:t>-Это самые трудные периоды твоей жизни…, говорит </a:t>
            </a:r>
            <a:r>
              <a:rPr lang="ru-RU" sz="6200" i="1" dirty="0" smtClean="0">
                <a:solidFill>
                  <a:srgbClr val="FF0000"/>
                </a:solidFill>
              </a:rPr>
              <a:t>АНГЕЛ</a:t>
            </a:r>
            <a:endParaRPr lang="ru-RU" sz="6200" dirty="0" smtClean="0">
              <a:solidFill>
                <a:srgbClr val="FF0000"/>
              </a:solidFill>
            </a:endParaRPr>
          </a:p>
          <a:p>
            <a:r>
              <a:rPr lang="ru-RU" sz="6200" i="1" dirty="0" smtClean="0">
                <a:solidFill>
                  <a:schemeClr val="tx2"/>
                </a:solidFill>
              </a:rPr>
              <a:t>-И что же ты  бросал  меня в самые трудные минуты?- возмущенно  спросил ЧЕЛОВЕК?</a:t>
            </a:r>
            <a:endParaRPr lang="ru-RU" sz="6200" dirty="0" smtClean="0">
              <a:solidFill>
                <a:schemeClr val="tx2"/>
              </a:solidFill>
            </a:endParaRPr>
          </a:p>
          <a:p>
            <a:r>
              <a:rPr lang="ru-RU" sz="6200" i="1" dirty="0" smtClean="0">
                <a:solidFill>
                  <a:schemeClr val="tx2"/>
                </a:solidFill>
              </a:rPr>
              <a:t>-Нет, я нес тебя на руках…, тихо ответил </a:t>
            </a:r>
            <a:r>
              <a:rPr lang="ru-RU" sz="6200" i="1" dirty="0" smtClean="0">
                <a:solidFill>
                  <a:srgbClr val="FF0000"/>
                </a:solidFill>
              </a:rPr>
              <a:t>АНГЕЛ</a:t>
            </a:r>
          </a:p>
          <a:p>
            <a:endParaRPr lang="ru-RU" i="1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sz="7000" i="1" dirty="0" smtClean="0">
                <a:solidFill>
                  <a:srgbClr val="FF0000"/>
                </a:solidFill>
              </a:rPr>
              <a:t> </a:t>
            </a:r>
            <a:r>
              <a:rPr lang="ru-RU" sz="9800" i="1" dirty="0" smtClean="0">
                <a:solidFill>
                  <a:srgbClr val="FF0000"/>
                </a:solidFill>
              </a:rPr>
              <a:t>Пусть твой АНГЕЛ всегда будет рядом</a:t>
            </a:r>
            <a:r>
              <a:rPr lang="ru-RU" sz="7000" i="1" dirty="0" smtClean="0">
                <a:solidFill>
                  <a:srgbClr val="FF0000"/>
                </a:solidFill>
              </a:rPr>
              <a:t>.</a:t>
            </a:r>
            <a:endParaRPr lang="ru-RU" sz="7000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/>
                </a:solidFill>
              </a:rPr>
              <a:t>Творческих успехов и оптимизма</a:t>
            </a:r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2106</TotalTime>
  <Words>551</Words>
  <Application>Microsoft Office PowerPoint</Application>
  <PresentationFormat>Экран (4:3)</PresentationFormat>
  <Paragraphs>101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Муниципальное бюджетное образовательное учреждение Яковская средняя общеобразовательная школа Сосновский район Нижегородская область</vt:lpstr>
      <vt:lpstr> </vt:lpstr>
      <vt:lpstr>Нормативные документы</vt:lpstr>
      <vt:lpstr>Слайд 4</vt:lpstr>
      <vt:lpstr>Создание и обеспечение условий социально-личностного развития ребенка </vt:lpstr>
      <vt:lpstr>Слайд 6</vt:lpstr>
      <vt:lpstr>Слайд 7</vt:lpstr>
      <vt:lpstr>Функции педагога  при введении ФГОС</vt:lpstr>
      <vt:lpstr>Слайд 9</vt:lpstr>
      <vt:lpstr> </vt:lpstr>
      <vt:lpstr>   </vt:lpstr>
      <vt:lpstr>Слайд 12</vt:lpstr>
      <vt:lpstr>Слайд 13</vt:lpstr>
      <vt:lpstr>Слайд 14</vt:lpstr>
      <vt:lpstr>Притча </vt:lpstr>
      <vt:lpstr>Творческих успехов и оптимизма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образовательное учреждение Яковская средняя общеобразовательная школа Сосновский район Нижегородская область</dc:title>
  <dc:creator>ПК</dc:creator>
  <cp:lastModifiedBy>User</cp:lastModifiedBy>
  <cp:revision>90</cp:revision>
  <dcterms:created xsi:type="dcterms:W3CDTF">2015-03-30T07:16:06Z</dcterms:created>
  <dcterms:modified xsi:type="dcterms:W3CDTF">2017-12-14T15:23:42Z</dcterms:modified>
</cp:coreProperties>
</file>