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2"/>
  </p:sldMasterIdLst>
  <p:sldIdLst>
    <p:sldId id="256" r:id="rId3"/>
    <p:sldId id="257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82" r:id="rId12"/>
    <p:sldId id="284" r:id="rId13"/>
    <p:sldId id="285" r:id="rId14"/>
    <p:sldId id="287" r:id="rId15"/>
    <p:sldId id="295" r:id="rId16"/>
    <p:sldId id="293" r:id="rId17"/>
    <p:sldId id="294" r:id="rId18"/>
    <p:sldId id="290" r:id="rId19"/>
    <p:sldId id="292" r:id="rId20"/>
    <p:sldId id="283" r:id="rId21"/>
    <p:sldId id="275" r:id="rId22"/>
    <p:sldId id="265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940285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92594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7612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18222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67057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96649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13781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607084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106619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19154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023825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2221F-4F0C-4847-81B7-D3ABAE3EE078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848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89040"/>
            <a:ext cx="9144000" cy="2592288"/>
          </a:xfrm>
        </p:spPr>
        <p:txBody>
          <a:bodyPr>
            <a:normAutofit fontScale="90000"/>
          </a:bodyPr>
          <a:lstStyle/>
          <a:p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b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«Птицы»</a:t>
            </a: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Подготовила: воспитатель Гусельникова Е.Н.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           средняя группа «Золотая рыбка»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40466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Муниципальное дошкольное образовательное учреждение детский сад  № </a:t>
            </a: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43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«</a:t>
            </a: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Жар-птица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067128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764704"/>
            <a:ext cx="7572396" cy="576064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 взрослыми, мы часто вспоминаем детство. Многое, конечно, забывается, но то, что связано с природой, навсегда остается в памяти. Разве можно забыть то чудное ощущение, когда мы подкармливаем зимующих птиц, когда попадем в сказочный зимний лес! На эти вопросы мы решили найти ответы. Нам захотелось помочь зимующим птичкам, которые страдают зимой от голода и холода. Наблюдая на прогулке с детьми за птицами, мы единогласно решили помочь пернатым друзьям и организовать экологическую акцию «Трудно птицам зимовать, надо птицам помогать!».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484784"/>
            <a:ext cx="7067128" cy="260648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628800"/>
            <a:ext cx="7236296" cy="396044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 проекта:</a:t>
            </a:r>
            <a:r>
              <a:rPr lang="ru-RU" sz="40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4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информационный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Продолжительность:</a:t>
            </a:r>
            <a:r>
              <a:rPr lang="ru-RU" sz="4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октябрь-ноябрь 2017 г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Участники: </a:t>
            </a:r>
            <a:r>
              <a:rPr lang="ru-RU" sz="4000" b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воспитатель, дети и родители средней группы «Золотая рыбка»</a:t>
            </a:r>
            <a:endParaRPr lang="ru-RU" sz="4000" b="1" u="sng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067128" cy="1143000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332656"/>
            <a:ext cx="7572396" cy="633670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800" b="1" u="sng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Расширить и обогатить знания детей о птицах.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расширить представления детей о птицах, об условиях их жизни, продолжать учить узнавать птиц по внешнему виду, повадкам, пению</a:t>
            </a: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закрепить понятие о необходимости помогать птицам в холодное время года;</a:t>
            </a:r>
            <a:b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воспитывать в детях доброту, приучить их заботиться о птицах, наблюдать за ними,</a:t>
            </a:r>
            <a:b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-испытывать </a:t>
            </a:r>
            <a: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радость от сознания, что, подкармливая птиц, можно спасти их от гибели.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067128" cy="908720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endParaRPr lang="ru-RU" sz="3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908720"/>
            <a:ext cx="7572396" cy="5117417"/>
          </a:xfrm>
        </p:spPr>
        <p:txBody>
          <a:bodyPr>
            <a:normAutofit/>
          </a:bodyPr>
          <a:lstStyle/>
          <a:p>
            <a:pPr marL="95250" indent="355600"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В ходе образовательно-воспитательного процесса выявилось, что у детей недостаточно развиты знания о птицах. Дети зачастую путают зимующих и перелетных птиц. Также у детей недостаточно развито чувство заботы о птицах.  Данный проект позволит расширить и углубить знания детей о птицах, послужит формированию бережного отношения к птицам. В совместной работе с родителями мы должны повышать экологическое сознание ребенка.</a:t>
            </a:r>
          </a:p>
          <a:p>
            <a:pPr marL="0" indent="542925" algn="just"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7067128" cy="1143000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214423"/>
            <a:ext cx="7308304" cy="444682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Если мы реализуем данный проект, то повысится уровень знаний детей о птицах, а также будет формироваться экологическая культура. </a:t>
            </a:r>
            <a:r>
              <a:rPr lang="ru-RU" sz="28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067128" cy="1143000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Ожидаемый результат</a:t>
            </a:r>
            <a:endParaRPr lang="ru-RU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980728"/>
            <a:ext cx="7272808" cy="5045409"/>
          </a:xfrm>
        </p:spPr>
        <p:txBody>
          <a:bodyPr>
            <a:noAutofit/>
          </a:bodyPr>
          <a:lstStyle/>
          <a:p>
            <a:pPr lvl="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необходимых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 формированию у дошкольников целостного представления о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птицах.</a:t>
            </a:r>
            <a:endParaRPr lang="ru-RU" sz="24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Заинтересованность детей совместно с родителями в заботе о птицах, желание помогать им в зимний период (изготовление кормушек, подкормка птиц зимой).</a:t>
            </a:r>
            <a:endParaRPr lang="ru-RU" sz="24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у детей любознательности, творческих способностей, познавательной активности, коммуникативных навыков.</a:t>
            </a:r>
            <a:endParaRPr lang="ru-RU" sz="24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детей и взрослых сформируется определенная система природоведческих знаний, позволяющая осознать единство всей природы и место человека в ней.</a:t>
            </a:r>
            <a:endParaRPr lang="ru-RU" sz="24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572396" cy="836712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 проекта</a:t>
            </a:r>
            <a:endParaRPr lang="ru-RU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1196752"/>
            <a:ext cx="7572396" cy="4829385"/>
          </a:xfrm>
        </p:spPr>
        <p:txBody>
          <a:bodyPr>
            <a:noAutofit/>
          </a:bodyPr>
          <a:lstStyle/>
          <a:p>
            <a:r>
              <a:rPr lang="ru-RU" sz="2800" dirty="0" smtClean="0"/>
              <a:t>- оформление уголка книги (подбор книг о птицах);</a:t>
            </a:r>
          </a:p>
          <a:p>
            <a:r>
              <a:rPr lang="ru-RU" sz="2800" dirty="0" smtClean="0"/>
              <a:t>- подготовка демонстрационного материала; </a:t>
            </a:r>
          </a:p>
          <a:p>
            <a:r>
              <a:rPr lang="ru-RU" sz="2800" dirty="0" smtClean="0"/>
              <a:t>- оформление картотеки загадок, стихов, поговорок о птицах;</a:t>
            </a:r>
          </a:p>
          <a:p>
            <a:r>
              <a:rPr lang="ru-RU" sz="2800" dirty="0" smtClean="0"/>
              <a:t>- наблюдения за птицами на участке (ежедневно).</a:t>
            </a:r>
          </a:p>
          <a:p>
            <a:r>
              <a:rPr lang="ru-RU" sz="2800" dirty="0" smtClean="0"/>
              <a:t>- оформление плаката «Зимующие птицы»;</a:t>
            </a:r>
          </a:p>
          <a:p>
            <a:r>
              <a:rPr lang="ru-RU" sz="2800" dirty="0" smtClean="0"/>
              <a:t>- оформление папки-передвижки  для родителей «Птицы наши друзья».</a:t>
            </a:r>
          </a:p>
          <a:p>
            <a:r>
              <a:rPr lang="ru-RU" sz="2800" dirty="0" smtClean="0"/>
              <a:t>- подготовка </a:t>
            </a:r>
            <a:r>
              <a:rPr lang="ru-RU" sz="2800" dirty="0" err="1" smtClean="0"/>
              <a:t>медиотеки</a:t>
            </a:r>
            <a:r>
              <a:rPr lang="ru-RU" sz="2800" dirty="0" smtClean="0"/>
              <a:t> «О птицах».</a:t>
            </a:r>
          </a:p>
          <a:p>
            <a:pPr marL="0" indent="0">
              <a:spcBef>
                <a:spcPts val="1125"/>
              </a:spcBef>
              <a:spcAft>
                <a:spcPts val="1125"/>
              </a:spcAft>
            </a:pPr>
            <a:endParaRPr lang="ru-RU" sz="2800" b="1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571604" y="766099"/>
            <a:ext cx="7572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1 этап – подготовительный</a:t>
            </a: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572396" cy="8367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 акции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2132856"/>
            <a:ext cx="7320876" cy="2664296"/>
          </a:xfrm>
        </p:spPr>
        <p:txBody>
          <a:bodyPr>
            <a:noAutofit/>
          </a:bodyPr>
          <a:lstStyle/>
          <a:p>
            <a:pPr marL="434975" lvl="0" algn="just"/>
            <a:r>
              <a:rPr lang="ru-RU" sz="2400" b="1" dirty="0" smtClean="0"/>
              <a:t>Внедрение в воспитательно-образовательный процесс эффективных методов и приемов по расширению знаний дошкольников о птицах.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691680" y="836712"/>
            <a:ext cx="7572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2 этап – практический</a:t>
            </a:r>
            <a:endParaRPr kumimoji="0" lang="ru-RU" sz="28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67128" cy="187220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развитие: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2348880"/>
            <a:ext cx="7056784" cy="295232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Беседы:</a:t>
            </a:r>
            <a:r>
              <a:rPr lang="ru-RU" b="1" dirty="0" smtClean="0"/>
              <a:t>  «Птицы зимой», «Удивительный мир птиц», «Охрана птиц», «Следы птиц», «Чем питаются пернатые», «Интересное из жизни птиц» с просмотром презентаций.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речи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412776"/>
            <a:ext cx="7128792" cy="5112568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Составление описательного рассказа об одной из птиц;</a:t>
            </a:r>
          </a:p>
          <a:p>
            <a:r>
              <a:rPr lang="ru-RU" dirty="0" smtClean="0"/>
              <a:t>Сравнительное наблюдение снегиря и синицы;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Дидактические игры: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</p:spPr>
        <p:txBody>
          <a:bodyPr/>
          <a:lstStyle/>
          <a:p>
            <a:r>
              <a:rPr lang="ru-RU" dirty="0" smtClean="0"/>
              <a:t>«Назови ласково», «Сколько птиц», «Угадай по описанию», «Каких птиц зимой у кормушки не увидишь?», «Скажи наоборот», «Дорисуй птицу», «Рассмотри и назови», «Чьи перья?», «Составь рассказ».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художественной литературы: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628800"/>
            <a:ext cx="6923112" cy="44973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В. Звягиной «Воробей», </a:t>
            </a:r>
          </a:p>
          <a:p>
            <a:r>
              <a:rPr lang="ru-RU" dirty="0" smtClean="0"/>
              <a:t>Т. </a:t>
            </a:r>
            <a:r>
              <a:rPr lang="ru-RU" dirty="0" err="1" smtClean="0"/>
              <a:t>Евдошенко</a:t>
            </a:r>
            <a:r>
              <a:rPr lang="ru-RU" dirty="0" smtClean="0"/>
              <a:t> «Берегите птиц», </a:t>
            </a:r>
          </a:p>
          <a:p>
            <a:r>
              <a:rPr lang="ru-RU" dirty="0" smtClean="0"/>
              <a:t>Ю.Никонов «Зимние гости» ,</a:t>
            </a:r>
          </a:p>
          <a:p>
            <a:r>
              <a:rPr lang="ru-RU" dirty="0" smtClean="0"/>
              <a:t> Л.Воронкова «Птичьи кормушки»,</a:t>
            </a:r>
          </a:p>
          <a:p>
            <a:r>
              <a:rPr lang="ru-RU" dirty="0" smtClean="0"/>
              <a:t> В.Сухомлинский «Как синичка меня будит»,</a:t>
            </a:r>
          </a:p>
          <a:p>
            <a:r>
              <a:rPr lang="ru-RU" dirty="0" smtClean="0"/>
              <a:t> стих О.Григорьевой «Синица»,</a:t>
            </a:r>
          </a:p>
          <a:p>
            <a:r>
              <a:rPr lang="ru-RU" dirty="0" smtClean="0"/>
              <a:t> А.Яшин «Покормите птиц».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Музыкальная деятельность: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r>
              <a:rPr lang="ru-RU" dirty="0" smtClean="0"/>
              <a:t>прослушивание аудиозаписи с голосами птиц.</a:t>
            </a:r>
          </a:p>
          <a:p>
            <a:r>
              <a:rPr lang="ru-RU" dirty="0" smtClean="0"/>
              <a:t>просмотр мультфильмов.</a:t>
            </a: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200223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Опытно-исследовательская деятельность:	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700808"/>
            <a:ext cx="6851104" cy="4425355"/>
          </a:xfrm>
        </p:spPr>
        <p:txBody>
          <a:bodyPr/>
          <a:lstStyle/>
          <a:p>
            <a:r>
              <a:rPr lang="ru-RU" dirty="0" smtClean="0"/>
              <a:t>наблюдение за поведением птиц во время кормления. </a:t>
            </a:r>
          </a:p>
          <a:p>
            <a:r>
              <a:rPr lang="ru-RU" dirty="0" smtClean="0"/>
              <a:t>Выявление птиц, которые залетают на территорию ДОУ.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IMG_20171107_1058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3933056"/>
            <a:ext cx="3419871" cy="2564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Подвижные игры: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124745"/>
            <a:ext cx="7164288" cy="1656183"/>
          </a:xfrm>
        </p:spPr>
        <p:txBody>
          <a:bodyPr/>
          <a:lstStyle/>
          <a:p>
            <a:r>
              <a:rPr lang="ru-RU" dirty="0" smtClean="0"/>
              <a:t>«Перелёт птиц», «Птички в    гнёздышках», «Воробушки и автомобиль».</a:t>
            </a:r>
          </a:p>
          <a:p>
            <a:endParaRPr lang="ru-RU" dirty="0"/>
          </a:p>
        </p:txBody>
      </p:sp>
      <p:pic>
        <p:nvPicPr>
          <p:cNvPr id="4" name="Рисунок 3" descr="IMG_20171107_115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2636912"/>
            <a:ext cx="4956043" cy="3717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78621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Рисование: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«Снегири на ветке».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G_20171117_1701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36096" y="1916832"/>
            <a:ext cx="339447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20171117_163333.jpg"/>
          <p:cNvPicPr>
            <a:picLocks noChangeAspect="1"/>
          </p:cNvPicPr>
          <p:nvPr/>
        </p:nvPicPr>
        <p:blipFill>
          <a:blip r:embed="rId3" cstate="print"/>
          <a:srcRect l="8400" t="19550" r="2001" b="8001"/>
          <a:stretch>
            <a:fillRect/>
          </a:stretch>
        </p:blipFill>
        <p:spPr>
          <a:xfrm>
            <a:off x="2123728" y="1988840"/>
            <a:ext cx="3005387" cy="4392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Изготовление масок птиц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maska-cyplenka9.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700808"/>
            <a:ext cx="5239512" cy="4389120"/>
          </a:xfr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404664"/>
            <a:ext cx="6851104" cy="57214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Занятие «Зимующие и перелетные птицы»</a:t>
            </a:r>
          </a:p>
          <a:p>
            <a:endParaRPr lang="ru-RU" dirty="0"/>
          </a:p>
        </p:txBody>
      </p:sp>
      <p:pic>
        <p:nvPicPr>
          <p:cNvPr id="4" name="Рисунок 3" descr="IMG_20171107_090116.jpg"/>
          <p:cNvPicPr>
            <a:picLocks noChangeAspect="1"/>
          </p:cNvPicPr>
          <p:nvPr/>
        </p:nvPicPr>
        <p:blipFill>
          <a:blip r:embed="rId2" cstate="print"/>
          <a:srcRect l="-399" t="19550"/>
          <a:stretch>
            <a:fillRect/>
          </a:stretch>
        </p:blipFill>
        <p:spPr>
          <a:xfrm>
            <a:off x="3131840" y="1772816"/>
            <a:ext cx="4371950" cy="4670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572396" cy="1143000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родителями</a:t>
            </a:r>
            <a:endParaRPr lang="ru-RU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980728"/>
            <a:ext cx="7272808" cy="5256584"/>
          </a:xfrm>
        </p:spPr>
        <p:txBody>
          <a:bodyPr>
            <a:noAutofit/>
          </a:bodyPr>
          <a:lstStyle/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прочтению художественной литературы о зимующих птицах.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по изготовлению кормушек.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папки-передвижки «Зимующие птицы нашего края».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Консультация о правильных способах взаимодействия детей с объектами природы.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Памятка </a:t>
            </a: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«Как и из чего можно сделать кормушку для птиц».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buFont typeface="Symbol" panose="05050102010706020507" pitchFamily="18" charset="2"/>
              <a:buChar char=""/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Буклеты «Об этом нужно помнить</a:t>
            </a:r>
            <a:r>
              <a:rPr lang="ru-RU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fontAlgn="base"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6717034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620688"/>
            <a:ext cx="7572396" cy="908720"/>
          </a:xfrm>
        </p:spPr>
        <p:txBody>
          <a:bodyPr>
            <a:no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этап – заключительный.</a:t>
            </a:r>
            <a:b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1604" y="1928802"/>
            <a:ext cx="7572396" cy="4071966"/>
          </a:xfrm>
        </p:spPr>
        <p:txBody>
          <a:bodyPr>
            <a:no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dirty="0" smtClean="0"/>
              <a:t>Изготовление лэпбука «Птицы»;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dirty="0" smtClean="0"/>
              <a:t>Презентация проекта.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51780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0"/>
            <a:ext cx="7572396" cy="1143000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  <a:endParaRPr lang="ru-RU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908720"/>
            <a:ext cx="7266522" cy="466997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1200" dirty="0" smtClean="0">
                <a:cs typeface="Times New Roman" panose="02020603050405020304" pitchFamily="18" charset="0"/>
              </a:rPr>
              <a:t>Данный проект помог сформировать у детей правильное представление о птицах. В ходе работы над проектом воспитанники научились различать зимующих и перелетных птиц, узнали чем питаются эти птицы.  Прослушали голоса птиц, просмотрели мультфильмы о птицах.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1200" dirty="0" smtClean="0">
                <a:cs typeface="Times New Roman" panose="02020603050405020304" pitchFamily="18" charset="0"/>
              </a:rPr>
              <a:t>	Также была проведена работа с родителями: консультации,  буклеты и памятки.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11200" dirty="0" smtClean="0">
                <a:cs typeface="Times New Roman" panose="02020603050405020304" pitchFamily="18" charset="0"/>
              </a:rPr>
              <a:t>	</a:t>
            </a:r>
            <a:r>
              <a:rPr lang="ru-RU" sz="11200" smtClean="0">
                <a:cs typeface="Times New Roman" panose="02020603050405020304" pitchFamily="18" charset="0"/>
              </a:rPr>
              <a:t>Таким образом, </a:t>
            </a:r>
            <a:r>
              <a:rPr lang="ru-RU" sz="11200" dirty="0" smtClean="0">
                <a:cs typeface="Times New Roman" panose="02020603050405020304" pitchFamily="18" charset="0"/>
              </a:rPr>
              <a:t>данный проект является важным звеном в экологическом воспитании дошкольников.</a:t>
            </a:r>
            <a:endParaRPr lang="ru-RU" sz="11200" dirty="0"/>
          </a:p>
        </p:txBody>
      </p:sp>
    </p:spTree>
    <p:extLst>
      <p:ext uri="{BB962C8B-B14F-4D97-AF65-F5344CB8AC3E}">
        <p14:creationId xmlns="" xmlns:p14="http://schemas.microsoft.com/office/powerpoint/2010/main" val="29893831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AA03D9D-1A7C-4E82-89E1-AD4A2CA13F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710</TotalTime>
  <Words>659</Words>
  <Application>Microsoft Office PowerPoint</Application>
  <PresentationFormat>Экран (4:3)</PresentationFormat>
  <Paragraphs>78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Проект  «Птицы»                                                Подготовила: воспитатель Гусельникова Е.Н.                                                                                                                 средняя группа «Золотая рыбка»</vt:lpstr>
      <vt:lpstr>               </vt:lpstr>
      <vt:lpstr>    </vt:lpstr>
      <vt:lpstr>  </vt:lpstr>
      <vt:lpstr>Актуальность</vt:lpstr>
      <vt:lpstr>Гипотеза </vt:lpstr>
      <vt:lpstr>Ожидаемый результат</vt:lpstr>
      <vt:lpstr>Этапы реализации проекта</vt:lpstr>
      <vt:lpstr>Этапы реализации акции</vt:lpstr>
      <vt:lpstr>Познавательное развитие:</vt:lpstr>
      <vt:lpstr>Развитие речи:</vt:lpstr>
      <vt:lpstr>Дидактические игры: </vt:lpstr>
      <vt:lpstr>Чтение художественной литературы:</vt:lpstr>
      <vt:lpstr>Музыкальная деятельность:</vt:lpstr>
      <vt:lpstr>Опытно-исследовательская деятельность:  -</vt:lpstr>
      <vt:lpstr>Подвижные игры:</vt:lpstr>
      <vt:lpstr>Рисование:  «Снегири на ветке».  </vt:lpstr>
      <vt:lpstr>Изготовление масок птиц </vt:lpstr>
      <vt:lpstr>Слайд 19</vt:lpstr>
      <vt:lpstr>Работа с родителями</vt:lpstr>
      <vt:lpstr>3 этап – заключительный. 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Шаблон оформления</dc:subject>
  <dc:creator>Инна</dc:creator>
  <dc:description>Корпорация Майкрософт
Шаблон оформления</dc:description>
  <cp:lastModifiedBy>марина</cp:lastModifiedBy>
  <cp:revision>56</cp:revision>
  <dcterms:created xsi:type="dcterms:W3CDTF">2012-12-30T16:04:43Z</dcterms:created>
  <dcterms:modified xsi:type="dcterms:W3CDTF">2017-12-08T10:13:44Z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TC103899579990</vt:lpwstr>
  </property>
</Properties>
</file>