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90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75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958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9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35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493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35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69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86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60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90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89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4763B-C4FF-4B78-94AD-B8CA87EB618B}" type="datetimeFigureOut">
              <a:rPr lang="ru-RU" smtClean="0"/>
              <a:t>18.12.2017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91395-5D5B-4F39-80F0-98D0E11DA5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38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6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1044" y="1064526"/>
            <a:ext cx="9689911" cy="425810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Основные </a:t>
            </a:r>
            <a:r>
              <a:rPr lang="ru-RU" sz="60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особенности исправления текста </a:t>
            </a:r>
            <a:r>
              <a:rPr lang="ru-RU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официально-делового стиля</a:t>
            </a:r>
            <a:endParaRPr lang="ru-RU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36777" y="5548193"/>
            <a:ext cx="6032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223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ctr"/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endParaRPr lang="ru-RU" sz="28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Официально-деловой стиль – это стиль, который обслуживает правовую и административно-общественную сферы деятельности. Он используется при написании документов, деловых бумаг и писем в государственных учреждениях, суде,  а также в разных видах делового устного общения.</a:t>
            </a:r>
          </a:p>
          <a:p>
            <a:pPr algn="ctr"/>
            <a:r>
              <a:rPr lang="ru-RU" sz="28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Среди книжных стилей  официально-деловой стиль выделяется относительной устойчивостью и замкнутостью. С течением времени он, естественно, подвергается некоторым изменениям, но многие его черты: исторически сложившиеся жанры, специфическая лексика, морфология, синтаксические обороты – придают ему в целом консервативный характер.</a:t>
            </a:r>
            <a:endParaRPr lang="ru-RU" sz="2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46578" y="136478"/>
            <a:ext cx="9689911" cy="139207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Официально-деловой стиль речи(общая характеристика)</a:t>
            </a:r>
            <a:endParaRPr lang="ru-RU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15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46162" y="109182"/>
            <a:ext cx="10813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>
                <a:solidFill>
                  <a:srgbClr val="000000"/>
                </a:solidFill>
                <a:latin typeface="Arial" panose="020B0604020202020204" pitchFamily="34" charset="0"/>
              </a:rPr>
              <a:t>Для официально-делового стиля </a:t>
            </a:r>
            <a:r>
              <a:rPr lang="ru-RU" sz="3200" b="1" u="sng">
                <a:solidFill>
                  <a:srgbClr val="000000"/>
                </a:solidFill>
                <a:latin typeface="Arial" panose="020B0604020202020204" pitchFamily="34" charset="0"/>
              </a:rPr>
              <a:t>характерны</a:t>
            </a:r>
            <a:endParaRPr lang="ru-RU" sz="3200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935" y="1555845"/>
            <a:ext cx="76836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с</a:t>
            </a: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ухость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0" i="1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отсутствие эмоционально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0" i="1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окрашенных слов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0" i="1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с</a:t>
            </a: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жатость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0" i="1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компактность изложения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093" y="2064932"/>
            <a:ext cx="5113645" cy="409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76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9349" y="428178"/>
            <a:ext cx="1157330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Но, несмотря на различия в содержании и разнообразие жанров, официально-деловой стиль в целом характеризуется общими и </a:t>
            </a: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самыми важными чертами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endParaRPr lang="ru-RU" sz="32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 ним относятся: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1) точность, исключающая возможность истолкований;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2) языковой стандарт.</a:t>
            </a:r>
          </a:p>
          <a:p>
            <a:endParaRPr lang="ru-RU" sz="32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Эти черты находят свое выражение: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а)в отборе языковых средств (лексических, морфологических и синтаксических); </a:t>
            </a:r>
          </a:p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б) в оформлении деловых документов.</a:t>
            </a:r>
            <a:endParaRPr lang="ru-RU" sz="3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130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83307" y="122831"/>
            <a:ext cx="8616288" cy="139207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Лексические признаки официально-делового стиля речи</a:t>
            </a:r>
            <a:endParaRPr lang="ru-RU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5618" y="1637733"/>
            <a:ext cx="119963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0" i="0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Лексическая (словарная) система официально-делового стиля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кроме </a:t>
            </a:r>
            <a:r>
              <a:rPr lang="ru-RU" sz="32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общекнижных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и нейтральных слов, включает:</a:t>
            </a:r>
          </a:p>
          <a:p>
            <a:pPr algn="just"/>
            <a:endParaRPr lang="ru-RU" sz="32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/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1) </a:t>
            </a:r>
            <a:r>
              <a:rPr lang="ru-RU" sz="32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языковые штампы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32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ru-RU" sz="32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канцеляризмы, клише)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 </a:t>
            </a: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ставить вопрос, на основании решения, входящие-исходящие документы,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контроль за исполнением возложить, по истечении срока.</a:t>
            </a:r>
            <a:endParaRPr lang="ru-RU" sz="32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/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2) </a:t>
            </a:r>
            <a:r>
              <a:rPr lang="ru-RU" sz="32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профессиональную терминологию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 </a:t>
            </a: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недоимка, алиби, черный нал, теневой бизнес;</a:t>
            </a:r>
            <a:endParaRPr lang="ru-RU" sz="32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/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3) </a:t>
            </a:r>
            <a:r>
              <a:rPr lang="ru-RU" sz="32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архаизмы</a:t>
            </a:r>
            <a:r>
              <a:rPr lang="ru-RU" sz="3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 </a:t>
            </a:r>
            <a:r>
              <a:rPr lang="ru-RU" sz="3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оным удостоверяю, сей документ.</a:t>
            </a:r>
            <a:endParaRPr lang="ru-RU" sz="3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56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1642" y="272956"/>
            <a:ext cx="9348716" cy="343923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В официально-деловом стиле недопустимо употребление многозначных слов, а также слов в переносных значениях, а синонимы употребляются крайне редко и, как правило, принадлежат одному стилю: снабжение = поставка = обеспечение, платежеспособность = кредитоспособность, износ = амортизация, ассигнование = субсидирование и др.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131" y="3833315"/>
            <a:ext cx="3543869" cy="26579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466" y="3833315"/>
            <a:ext cx="2750024" cy="264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90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1642" y="163774"/>
            <a:ext cx="9348716" cy="137842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Морфологические признаки официально-делового стиля речи</a:t>
            </a:r>
            <a:endParaRPr lang="ru-RU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5534" y="1705972"/>
            <a:ext cx="1222839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 морфологическим признакам данного стиля относится </a:t>
            </a:r>
            <a:r>
              <a:rPr lang="ru-RU" sz="2200" b="0" i="1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многократное (частотное) использование определенных частей речи 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(и их типов). В их числе следующие: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1) существительные – названия людей по признаку, обусловленному действием (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налогоплательщик, арендатор, свидетель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);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2) существительные, обозначающие должности и звания в форме мужского рода (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сержант Петрова, инспектор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Иванова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);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3) отглагольные существительные с частицей </a:t>
            </a:r>
            <a:r>
              <a:rPr lang="ru-RU" sz="2200" b="0" i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не-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лишение, несоблюдение, непризнание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);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4) производные предлоги (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связи, за счет, в силу, по мере, в отношении, на основании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);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5) инфинитивные конструкции: (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провести осмотр, оказать помощь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);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6) глаголы настоящего времени в значении обычно производимого действия (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неуплату взимается штраф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…).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7) сложные слова, образованные от двух и более основ (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квартиросъемщик, работодатель, материально-технический, ремонтно-эксплуа­тационный, вышеуказанный, </a:t>
            </a:r>
            <a:r>
              <a:rPr lang="ru-RU" sz="2200" b="0" i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нижепоименованный</a:t>
            </a:r>
            <a:r>
              <a:rPr lang="ru-RU" sz="22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т.п.).</a:t>
            </a:r>
            <a:endParaRPr lang="ru-RU" sz="2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309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1642" y="163774"/>
            <a:ext cx="9348716" cy="137842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Синтаксические признаки официально-делового стиля речи</a:t>
            </a:r>
            <a:endParaRPr lang="ru-RU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9308" y="1687354"/>
            <a:ext cx="1193269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К</a:t>
            </a:r>
            <a:r>
              <a:rPr lang="ru-RU" sz="2200" b="0" i="0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синтаксическим признакам 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официально-делового стиля относятся: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1) употребление простых предложений с однородными членами, причем ряды этих однородных членов могут быть весьма распространенными (до 8–10), например: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 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штрафы в качестве меры административного взыскания могут устанавливаться в соответствии с законодательством России за нарушение правил техники безопасности и охраны труда в промышленности, строительстве, на транспорте и в сельском хозяйстве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2) наличие пассивных конструкций (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платежи вносятся в указанное время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);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3) нанизывание родительного падежа, т.е. употребление цепочки имен существительных в родительном падеже: (</a:t>
            </a:r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результаты деятельности органов налоговой полиции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…);</a:t>
            </a:r>
          </a:p>
          <a:p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4) преобладание сложных предложений, в особенности сложноподчиненных, с придаточными условными:</a:t>
            </a:r>
          </a:p>
          <a:p>
            <a:r>
              <a:rPr lang="ru-RU" sz="2200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 наличии спора о размерах причитающихся уволенному работнику сумм администрация обязана уплатить указанное в настоящей статье возмещение в том случае, если спор решен в пользу работника</a:t>
            </a:r>
            <a:r>
              <a:rPr lang="ru-RU" sz="22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22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927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1642" y="163774"/>
            <a:ext cx="9348716" cy="137842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Жанровое многообразие официально-делового стиля речи</a:t>
            </a:r>
            <a:endParaRPr lang="ru-RU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76482" y="2715905"/>
            <a:ext cx="84479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</a:rPr>
              <a:t>По тематике и разнообразию жанров в рассматриваемом стиле выделяют две разновидности:</a:t>
            </a:r>
          </a:p>
          <a:p>
            <a:pPr lvl="0" algn="ctr"/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</a:rPr>
              <a:t>I – </a:t>
            </a:r>
            <a:r>
              <a:rPr lang="ru-RU" sz="3200" i="1" u="sng" dirty="0">
                <a:solidFill>
                  <a:srgbClr val="000000"/>
                </a:solidFill>
                <a:latin typeface="Arial" panose="020B0604020202020204" pitchFamily="34" charset="0"/>
              </a:rPr>
              <a:t>официально-документальный стиль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</a:rPr>
              <a:t> и II – </a:t>
            </a:r>
            <a:r>
              <a:rPr lang="ru-RU" sz="3200" i="1" u="sng" dirty="0">
                <a:solidFill>
                  <a:srgbClr val="000000"/>
                </a:solidFill>
                <a:latin typeface="Arial" panose="020B0604020202020204" pitchFamily="34" charset="0"/>
              </a:rPr>
              <a:t>обиходно-деловой стиль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0763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1642" y="163774"/>
            <a:ext cx="9348716" cy="137842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9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Редактирование текстов официально-делового стиля</a:t>
            </a:r>
            <a:endParaRPr lang="ru-RU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3553" y="1753275"/>
            <a:ext cx="1174844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научной и официально-деловой сферах далеко не всегда совпадают понятия «образованный человек», «талантливый ученый», «хороший специалист» и «грамотный автор». Хорошо думать (торговать, судить, учить, исследовать и многое-многое другое) и хорошо писать — не одно и то же. И в этой ситуации на первый план выходит редактор, обязанности которого мо­гут простираться достаточно широко. В значительной мере они будут зависеть от тех типов документов, которые подлежат ре­дактированию. В самом общем виде, независимо от типа тек­стов, которые приходится редактировать, неизменно актуаль­ными остаются задачи повышения информационной емкости документа, соответствия устоявшимся или предписанным нор­мам, задачи исключения речевых и грамматических погрешно­стей, придание тексту жанровой определенности с позиций лек-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сико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-грамматических, композиционных и технических пара­метров.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79530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05468" y="232012"/>
            <a:ext cx="9621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документов официально-делового стиля комплекс мер, связанных с редактированием, имеет специфику, кото­рая определяется рядом факторов.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8865" y="1414666"/>
            <a:ext cx="105542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Первым из них является чрезвычайная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многожанровость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функционального стиля, связанная с функциональной диф­ференциацией документов. Это, безусловно, сказывается на вариативности лингвистических средств, которые в них исполь­зуются. Словом, редактирование юридических, например, до­кументов может включать оценки и действия несколько отлич­ные от решений и действий, имеющих место при редактирова­нии деловых писем: перераспределяется частотность различ­ных типов аспектов, параметров и ошибок, подлежащих кор­ректировке в процессе редактирования. Опытные редакторы знают, какие ошибки и недостатки встречаются чаще в тех или иных видах документов.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32063"/>
          <a:stretch/>
        </p:blipFill>
        <p:spPr>
          <a:xfrm>
            <a:off x="3691719" y="4434537"/>
            <a:ext cx="5015553" cy="22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93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4149" y="177421"/>
            <a:ext cx="113276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0" i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Перенесение принципов и методов редактирования, ис­пользуемых в журналистике и редакционно-издательском деле, связанном с выпуском художественной литературы, на тексты официально-деловых документов не решает всех проблем. Кро­ме неких общих процедур имеются такие аспекты редакторс­кой деятельности, которые применимы только при подготовке документов официально-делового стиля.</a:t>
            </a:r>
            <a:endParaRPr lang="ru-RU" sz="24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251" y="2594369"/>
            <a:ext cx="6407497" cy="415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0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903027" y="259307"/>
            <a:ext cx="103859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Одним из этапов редактирования является работа с под­бором и оценкой фактических данных, используемых в доку­менте или являющихся основой, на которой составляется до­кумент. Эти данные могут представлять собой системы цифро­вых, вербальных, табличных или иных данных, подлежащих оценке на предмет целесообразности их включения в документ, степени и формы представления.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660" y="2595035"/>
            <a:ext cx="6443715" cy="386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91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05385" y="368489"/>
            <a:ext cx="101812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Очередной этап — формирование текста документа с ис­пользованием параллельных, альтернативных конструкций и композиционно-реквизитного членения текста. В результате может получиться два и более варианта документа на отдель­ных носителях соответствующих формальным и коммуникатив­ным условиям функционирования.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39588" y="2105561"/>
            <a:ext cx="9912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Еще один этап — нахождение окончательных речевых ре­шений, здесь уточняются лексико-фразеологические единицы терминологического и нетерминологического характера, кор­ректируются предложения с точки зрения их грамматической правильности, однозначности и логической определенности.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139588" y="3820060"/>
            <a:ext cx="10249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Следующий этап включает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пунктуапионно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орфографичес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-кий контроль. Поскольку в результате предыдущего этапа выс­казывания приобрели законченный вид, необходимо обратить внимание на расстановку знаков препинания и орфографичес­кое оформление текста.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139588" y="5321353"/>
            <a:ext cx="10249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Заключительный этап — композиционно-реквизитный контроль, при котором уточняется позиция каждого элемента текста на стандартном носителе, уточняется оформление до­кумента с точки зрения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вспомогательно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-декоративных элемен­тов. Этот этап включает печать документа, его вычитку и офор­мление подписей.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061099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622</Words>
  <Application>Microsoft Office PowerPoint</Application>
  <PresentationFormat>Произвольный</PresentationFormat>
  <Paragraphs>63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Вячеславовна Кулемасова</dc:creator>
  <cp:lastModifiedBy>Елена Вячеславовна Кулемасова</cp:lastModifiedBy>
  <cp:revision>9</cp:revision>
  <dcterms:created xsi:type="dcterms:W3CDTF">2017-10-11T20:15:38Z</dcterms:created>
  <dcterms:modified xsi:type="dcterms:W3CDTF">2017-12-18T14:41:24Z</dcterms:modified>
</cp:coreProperties>
</file>