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73" r:id="rId3"/>
    <p:sldId id="269" r:id="rId4"/>
    <p:sldId id="271" r:id="rId5"/>
    <p:sldId id="267" r:id="rId6"/>
    <p:sldId id="268" r:id="rId7"/>
    <p:sldId id="265" r:id="rId8"/>
    <p:sldId id="256" r:id="rId9"/>
    <p:sldId id="257" r:id="rId10"/>
    <p:sldId id="258" r:id="rId11"/>
    <p:sldId id="259" r:id="rId12"/>
    <p:sldId id="260" r:id="rId13"/>
    <p:sldId id="261" r:id="rId14"/>
    <p:sldId id="263" r:id="rId15"/>
    <p:sldId id="264" r:id="rId16"/>
    <p:sldId id="266" r:id="rId17"/>
    <p:sldId id="270" r:id="rId18"/>
  </p:sldIdLst>
  <p:sldSz cx="9144000" cy="6858000" type="screen4x3"/>
  <p:notesSz cx="6735763" cy="986948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CCECFF"/>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0" d="100"/>
          <a:sy n="50" d="100"/>
        </p:scale>
        <p:origin x="29" y="26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A27683-131D-4F90-9564-F5B3708CF9FA}"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ru-RU"/>
        </a:p>
      </dgm:t>
    </dgm:pt>
    <dgm:pt modelId="{EA5FC8F2-DE1D-43D3-B739-DBB1FFE133A0}">
      <dgm:prSet phldrT="[Текст]"/>
      <dgm:spPr>
        <a:solidFill>
          <a:srgbClr val="FFCCFF"/>
        </a:solidFill>
      </dgm:spPr>
      <dgm:t>
        <a:bodyPr/>
        <a:lstStyle/>
        <a:p>
          <a:r>
            <a:rPr lang="kk-KZ" dirty="0" smtClean="0">
              <a:solidFill>
                <a:srgbClr val="002060"/>
              </a:solidFill>
            </a:rPr>
            <a:t>Халықаралық зерттеулер</a:t>
          </a:r>
          <a:endParaRPr lang="ru-RU" dirty="0">
            <a:solidFill>
              <a:srgbClr val="002060"/>
            </a:solidFill>
          </a:endParaRPr>
        </a:p>
      </dgm:t>
    </dgm:pt>
    <dgm:pt modelId="{117A9482-DBB2-498C-B1BC-FF91F45580EC}" type="parTrans" cxnId="{C49D6ED5-EF7A-4F87-9230-EEA948D1FC82}">
      <dgm:prSet/>
      <dgm:spPr/>
      <dgm:t>
        <a:bodyPr/>
        <a:lstStyle/>
        <a:p>
          <a:endParaRPr lang="ru-RU"/>
        </a:p>
      </dgm:t>
    </dgm:pt>
    <dgm:pt modelId="{7AB5A900-8422-4229-BA02-8A4D644E69F7}" type="sibTrans" cxnId="{C49D6ED5-EF7A-4F87-9230-EEA948D1FC82}">
      <dgm:prSet/>
      <dgm:spPr>
        <a:solidFill>
          <a:srgbClr val="00B0F0"/>
        </a:solidFill>
      </dgm:spPr>
      <dgm:t>
        <a:bodyPr/>
        <a:lstStyle/>
        <a:p>
          <a:endParaRPr lang="ru-RU"/>
        </a:p>
      </dgm:t>
    </dgm:pt>
    <dgm:pt modelId="{F53B1BE2-6C81-485D-9CB8-85276F358F61}">
      <dgm:prSet phldrT="[Текст]" custT="1"/>
      <dgm:spPr/>
      <dgm:t>
        <a:bodyPr/>
        <a:lstStyle/>
        <a:p>
          <a:r>
            <a:rPr lang="kk-KZ" sz="1800" i="1" dirty="0" smtClean="0">
              <a:solidFill>
                <a:srgbClr val="C00000"/>
              </a:solidFill>
            </a:rPr>
            <a:t>PISA</a:t>
          </a:r>
          <a:endParaRPr lang="ru-RU" sz="1800" dirty="0">
            <a:solidFill>
              <a:srgbClr val="C00000"/>
            </a:solidFill>
          </a:endParaRPr>
        </a:p>
      </dgm:t>
    </dgm:pt>
    <dgm:pt modelId="{C83C58DC-9172-4B6E-B15C-D67923D859A1}" type="parTrans" cxnId="{A0944C47-001D-42F8-A86C-102412291F1B}">
      <dgm:prSet/>
      <dgm:spPr/>
      <dgm:t>
        <a:bodyPr/>
        <a:lstStyle/>
        <a:p>
          <a:endParaRPr lang="ru-RU"/>
        </a:p>
      </dgm:t>
    </dgm:pt>
    <dgm:pt modelId="{E62235F8-0C39-46DF-B940-7C50549B5EE1}" type="sibTrans" cxnId="{A0944C47-001D-42F8-A86C-102412291F1B}">
      <dgm:prSet/>
      <dgm:spPr/>
      <dgm:t>
        <a:bodyPr/>
        <a:lstStyle/>
        <a:p>
          <a:endParaRPr lang="ru-RU"/>
        </a:p>
      </dgm:t>
    </dgm:pt>
    <dgm:pt modelId="{00C65FCE-E06D-4F6B-AF5E-F3D92E783D88}">
      <dgm:prSet phldrT="[Текст]" custT="1"/>
      <dgm:spPr/>
      <dgm:t>
        <a:bodyPr/>
        <a:lstStyle/>
        <a:p>
          <a:r>
            <a:rPr lang="kk-KZ" sz="1800" i="1" dirty="0" smtClean="0">
              <a:solidFill>
                <a:srgbClr val="C00000"/>
              </a:solidFill>
            </a:rPr>
            <a:t>TIMSS</a:t>
          </a:r>
          <a:endParaRPr lang="ru-RU" sz="1800" dirty="0">
            <a:solidFill>
              <a:srgbClr val="C00000"/>
            </a:solidFill>
          </a:endParaRPr>
        </a:p>
      </dgm:t>
    </dgm:pt>
    <dgm:pt modelId="{21562BA4-8F6D-4BF0-9F3C-0B2A8E78D9E9}" type="parTrans" cxnId="{1788876A-66F9-4A55-8FA7-A7E0D4B63C02}">
      <dgm:prSet/>
      <dgm:spPr/>
      <dgm:t>
        <a:bodyPr/>
        <a:lstStyle/>
        <a:p>
          <a:endParaRPr lang="ru-RU"/>
        </a:p>
      </dgm:t>
    </dgm:pt>
    <dgm:pt modelId="{B6DCB278-493A-4160-8AF2-501C1A6D0874}" type="sibTrans" cxnId="{1788876A-66F9-4A55-8FA7-A7E0D4B63C02}">
      <dgm:prSet/>
      <dgm:spPr/>
      <dgm:t>
        <a:bodyPr/>
        <a:lstStyle/>
        <a:p>
          <a:endParaRPr lang="ru-RU"/>
        </a:p>
      </dgm:t>
    </dgm:pt>
    <dgm:pt modelId="{F2D47DB2-16DC-43A2-80C1-CF486926AFDC}">
      <dgm:prSet phldrT="[Текст]" custT="1"/>
      <dgm:spPr>
        <a:solidFill>
          <a:srgbClr val="FFCCFF"/>
        </a:solidFill>
      </dgm:spPr>
      <dgm:t>
        <a:bodyPr/>
        <a:lstStyle/>
        <a:p>
          <a:r>
            <a:rPr lang="kk-KZ" sz="2000" dirty="0" smtClean="0">
              <a:solidFill>
                <a:srgbClr val="002060"/>
              </a:solidFill>
            </a:rPr>
            <a:t>Функционалдық сауаттылық</a:t>
          </a:r>
          <a:endParaRPr lang="ru-RU" sz="2000" dirty="0">
            <a:solidFill>
              <a:srgbClr val="002060"/>
            </a:solidFill>
          </a:endParaRPr>
        </a:p>
      </dgm:t>
    </dgm:pt>
    <dgm:pt modelId="{D11E0226-EEAD-41C2-92CF-F4EB2E53DFFF}" type="parTrans" cxnId="{5E4BB847-D495-4A17-B13E-573DA6AE5F3C}">
      <dgm:prSet/>
      <dgm:spPr/>
      <dgm:t>
        <a:bodyPr/>
        <a:lstStyle/>
        <a:p>
          <a:endParaRPr lang="ru-RU"/>
        </a:p>
      </dgm:t>
    </dgm:pt>
    <dgm:pt modelId="{3D9A4959-8AD3-4043-AAD7-60BBEF36C882}" type="sibTrans" cxnId="{5E4BB847-D495-4A17-B13E-573DA6AE5F3C}">
      <dgm:prSet/>
      <dgm:spPr>
        <a:solidFill>
          <a:srgbClr val="00B0F0"/>
        </a:solidFill>
      </dgm:spPr>
      <dgm:t>
        <a:bodyPr/>
        <a:lstStyle/>
        <a:p>
          <a:endParaRPr lang="ru-RU"/>
        </a:p>
      </dgm:t>
    </dgm:pt>
    <dgm:pt modelId="{D199339B-291F-4AC5-A480-DB70754B17E6}">
      <dgm:prSet phldrT="[Текст]" custT="1"/>
      <dgm:spPr/>
      <dgm:t>
        <a:bodyPr/>
        <a:lstStyle/>
        <a:p>
          <a:r>
            <a:rPr lang="kk-KZ" sz="1800" dirty="0" smtClean="0">
              <a:solidFill>
                <a:srgbClr val="C00000"/>
              </a:solidFill>
            </a:rPr>
            <a:t>Математикалық</a:t>
          </a:r>
          <a:endParaRPr lang="ru-RU" sz="1800" dirty="0">
            <a:solidFill>
              <a:srgbClr val="C00000"/>
            </a:solidFill>
          </a:endParaRPr>
        </a:p>
      </dgm:t>
    </dgm:pt>
    <dgm:pt modelId="{6460334D-BC3B-477F-A6BF-9C68E7C55A4D}" type="parTrans" cxnId="{9A04DE5E-406F-4D70-B8BE-2BDB66028CDF}">
      <dgm:prSet/>
      <dgm:spPr/>
      <dgm:t>
        <a:bodyPr/>
        <a:lstStyle/>
        <a:p>
          <a:endParaRPr lang="ru-RU"/>
        </a:p>
      </dgm:t>
    </dgm:pt>
    <dgm:pt modelId="{28249A31-0A54-4E0F-B7E7-CE5A80A397E9}" type="sibTrans" cxnId="{9A04DE5E-406F-4D70-B8BE-2BDB66028CDF}">
      <dgm:prSet/>
      <dgm:spPr/>
      <dgm:t>
        <a:bodyPr/>
        <a:lstStyle/>
        <a:p>
          <a:endParaRPr lang="ru-RU"/>
        </a:p>
      </dgm:t>
    </dgm:pt>
    <dgm:pt modelId="{9070910A-FC41-4F6C-8B39-5373B0A1F214}">
      <dgm:prSet phldrT="[Текст]" custT="1"/>
      <dgm:spPr/>
      <dgm:t>
        <a:bodyPr/>
        <a:lstStyle/>
        <a:p>
          <a:r>
            <a:rPr lang="kk-KZ" sz="1800" dirty="0" smtClean="0">
              <a:solidFill>
                <a:srgbClr val="C00000"/>
              </a:solidFill>
            </a:rPr>
            <a:t>Жаратылыстану-ғылыми</a:t>
          </a:r>
          <a:endParaRPr lang="ru-RU" sz="1800" dirty="0">
            <a:solidFill>
              <a:srgbClr val="C00000"/>
            </a:solidFill>
          </a:endParaRPr>
        </a:p>
      </dgm:t>
    </dgm:pt>
    <dgm:pt modelId="{19344160-ABF7-4B60-8BCF-1DD80D427689}" type="parTrans" cxnId="{85C6AE74-4075-4441-A281-A9BC1F680112}">
      <dgm:prSet/>
      <dgm:spPr/>
      <dgm:t>
        <a:bodyPr/>
        <a:lstStyle/>
        <a:p>
          <a:endParaRPr lang="ru-RU"/>
        </a:p>
      </dgm:t>
    </dgm:pt>
    <dgm:pt modelId="{EC80323E-9FB8-4DD3-989C-C9B1307C933C}" type="sibTrans" cxnId="{85C6AE74-4075-4441-A281-A9BC1F680112}">
      <dgm:prSet/>
      <dgm:spPr/>
      <dgm:t>
        <a:bodyPr/>
        <a:lstStyle/>
        <a:p>
          <a:endParaRPr lang="ru-RU"/>
        </a:p>
      </dgm:t>
    </dgm:pt>
    <dgm:pt modelId="{9B174E5A-84B8-4BB6-954F-916996CF5865}">
      <dgm:prSet phldrT="[Текст]" custT="1"/>
      <dgm:spPr>
        <a:solidFill>
          <a:srgbClr val="FFCCFF"/>
        </a:solidFill>
      </dgm:spPr>
      <dgm:t>
        <a:bodyPr/>
        <a:lstStyle/>
        <a:p>
          <a:r>
            <a:rPr lang="kk-KZ" sz="2000" dirty="0" smtClean="0">
              <a:solidFill>
                <a:srgbClr val="002060"/>
              </a:solidFill>
            </a:rPr>
            <a:t>Блум таксономиясы</a:t>
          </a:r>
          <a:endParaRPr lang="ru-RU" sz="2000" dirty="0">
            <a:solidFill>
              <a:srgbClr val="002060"/>
            </a:solidFill>
          </a:endParaRPr>
        </a:p>
      </dgm:t>
    </dgm:pt>
    <dgm:pt modelId="{6DA6C039-2B30-4856-98BB-588C2F42E260}" type="parTrans" cxnId="{B4C53675-6421-4916-94A7-8054B006621D}">
      <dgm:prSet/>
      <dgm:spPr/>
      <dgm:t>
        <a:bodyPr/>
        <a:lstStyle/>
        <a:p>
          <a:endParaRPr lang="ru-RU"/>
        </a:p>
      </dgm:t>
    </dgm:pt>
    <dgm:pt modelId="{4FE22428-A16B-46AC-AC5C-CFCCF10B43EE}" type="sibTrans" cxnId="{B4C53675-6421-4916-94A7-8054B006621D}">
      <dgm:prSet/>
      <dgm:spPr/>
      <dgm:t>
        <a:bodyPr/>
        <a:lstStyle/>
        <a:p>
          <a:endParaRPr lang="ru-RU"/>
        </a:p>
      </dgm:t>
    </dgm:pt>
    <dgm:pt modelId="{BC5AD8BF-1EC5-4057-87A1-47E5F82B723B}">
      <dgm:prSet phldrT="[Текст]" custT="1"/>
      <dgm:spPr/>
      <dgm:t>
        <a:bodyPr/>
        <a:lstStyle/>
        <a:p>
          <a:r>
            <a:rPr lang="kk-KZ" sz="1400" dirty="0" smtClean="0">
              <a:solidFill>
                <a:srgbClr val="C00000"/>
              </a:solidFill>
            </a:rPr>
            <a:t>Білім</a:t>
          </a:r>
          <a:endParaRPr lang="ru-RU" sz="1400" dirty="0">
            <a:solidFill>
              <a:srgbClr val="C00000"/>
            </a:solidFill>
          </a:endParaRPr>
        </a:p>
      </dgm:t>
    </dgm:pt>
    <dgm:pt modelId="{B2F2663F-1B12-42B4-8DF6-F568E5DBFA7E}" type="parTrans" cxnId="{54B8FB1E-A863-4C08-9919-EEE95031952D}">
      <dgm:prSet/>
      <dgm:spPr/>
      <dgm:t>
        <a:bodyPr/>
        <a:lstStyle/>
        <a:p>
          <a:endParaRPr lang="ru-RU"/>
        </a:p>
      </dgm:t>
    </dgm:pt>
    <dgm:pt modelId="{8CC583E8-F113-4217-9B65-6B952CC5A01D}" type="sibTrans" cxnId="{54B8FB1E-A863-4C08-9919-EEE95031952D}">
      <dgm:prSet/>
      <dgm:spPr/>
      <dgm:t>
        <a:bodyPr/>
        <a:lstStyle/>
        <a:p>
          <a:endParaRPr lang="ru-RU"/>
        </a:p>
      </dgm:t>
    </dgm:pt>
    <dgm:pt modelId="{F2130369-AC7B-4714-8D32-2D7C6407AFF9}">
      <dgm:prSet phldrT="[Текст]" custT="1"/>
      <dgm:spPr/>
      <dgm:t>
        <a:bodyPr/>
        <a:lstStyle/>
        <a:p>
          <a:r>
            <a:rPr lang="kk-KZ" sz="1400" dirty="0" smtClean="0">
              <a:solidFill>
                <a:srgbClr val="C00000"/>
              </a:solidFill>
            </a:rPr>
            <a:t>Түсінік</a:t>
          </a:r>
          <a:endParaRPr lang="ru-RU" sz="1400" dirty="0">
            <a:solidFill>
              <a:srgbClr val="C00000"/>
            </a:solidFill>
          </a:endParaRPr>
        </a:p>
      </dgm:t>
    </dgm:pt>
    <dgm:pt modelId="{041FBCE0-803D-4B1B-9FF3-DA78086685E0}" type="parTrans" cxnId="{3745515E-A65F-47B3-A3D3-7979DE23F2DD}">
      <dgm:prSet/>
      <dgm:spPr/>
      <dgm:t>
        <a:bodyPr/>
        <a:lstStyle/>
        <a:p>
          <a:endParaRPr lang="ru-RU"/>
        </a:p>
      </dgm:t>
    </dgm:pt>
    <dgm:pt modelId="{787B982A-1B7D-4EDA-9990-100D229ADE72}" type="sibTrans" cxnId="{3745515E-A65F-47B3-A3D3-7979DE23F2DD}">
      <dgm:prSet/>
      <dgm:spPr/>
      <dgm:t>
        <a:bodyPr/>
        <a:lstStyle/>
        <a:p>
          <a:endParaRPr lang="ru-RU"/>
        </a:p>
      </dgm:t>
    </dgm:pt>
    <dgm:pt modelId="{7F6C698C-CF98-44DA-B4FE-4897AE4DB8BD}">
      <dgm:prSet phldrT="[Текст]" custT="1"/>
      <dgm:spPr/>
      <dgm:t>
        <a:bodyPr/>
        <a:lstStyle/>
        <a:p>
          <a:r>
            <a:rPr lang="kk-KZ" sz="1800" dirty="0" smtClean="0">
              <a:solidFill>
                <a:srgbClr val="C00000"/>
              </a:solidFill>
            </a:rPr>
            <a:t>оқу</a:t>
          </a:r>
          <a:endParaRPr lang="ru-RU" sz="1800" dirty="0">
            <a:solidFill>
              <a:srgbClr val="C00000"/>
            </a:solidFill>
          </a:endParaRPr>
        </a:p>
      </dgm:t>
    </dgm:pt>
    <dgm:pt modelId="{F756BE9A-A742-4CA0-9B95-3662DE1B06F3}" type="parTrans" cxnId="{A9DC5FD2-828D-40DF-8987-564F0C47343F}">
      <dgm:prSet/>
      <dgm:spPr/>
      <dgm:t>
        <a:bodyPr/>
        <a:lstStyle/>
        <a:p>
          <a:endParaRPr lang="ru-RU"/>
        </a:p>
      </dgm:t>
    </dgm:pt>
    <dgm:pt modelId="{3D43DB02-61FF-4997-B8B0-3DC3748166F7}" type="sibTrans" cxnId="{A9DC5FD2-828D-40DF-8987-564F0C47343F}">
      <dgm:prSet/>
      <dgm:spPr/>
      <dgm:t>
        <a:bodyPr/>
        <a:lstStyle/>
        <a:p>
          <a:endParaRPr lang="ru-RU"/>
        </a:p>
      </dgm:t>
    </dgm:pt>
    <dgm:pt modelId="{BD7B6163-09D1-46A0-9AC8-29BC5883E3C4}">
      <dgm:prSet phldrT="[Текст]" custT="1"/>
      <dgm:spPr/>
      <dgm:t>
        <a:bodyPr/>
        <a:lstStyle/>
        <a:p>
          <a:r>
            <a:rPr lang="kk-KZ" sz="1400" dirty="0" smtClean="0">
              <a:solidFill>
                <a:srgbClr val="C00000"/>
              </a:solidFill>
            </a:rPr>
            <a:t>Қолданыс</a:t>
          </a:r>
          <a:endParaRPr lang="ru-RU" sz="1400" dirty="0">
            <a:solidFill>
              <a:srgbClr val="C00000"/>
            </a:solidFill>
          </a:endParaRPr>
        </a:p>
      </dgm:t>
    </dgm:pt>
    <dgm:pt modelId="{0942383B-3390-4A97-AA1C-4163ECDE4512}" type="parTrans" cxnId="{E7BF328B-A511-44E4-A0A4-0812849A8AE6}">
      <dgm:prSet/>
      <dgm:spPr/>
      <dgm:t>
        <a:bodyPr/>
        <a:lstStyle/>
        <a:p>
          <a:endParaRPr lang="ru-RU"/>
        </a:p>
      </dgm:t>
    </dgm:pt>
    <dgm:pt modelId="{F77CEC87-D935-4EE3-8F30-D7DC766A3137}" type="sibTrans" cxnId="{E7BF328B-A511-44E4-A0A4-0812849A8AE6}">
      <dgm:prSet/>
      <dgm:spPr/>
      <dgm:t>
        <a:bodyPr/>
        <a:lstStyle/>
        <a:p>
          <a:endParaRPr lang="ru-RU"/>
        </a:p>
      </dgm:t>
    </dgm:pt>
    <dgm:pt modelId="{93B03E41-948F-4EE9-8657-157AA106F876}">
      <dgm:prSet phldrT="[Текст]" custT="1"/>
      <dgm:spPr/>
      <dgm:t>
        <a:bodyPr/>
        <a:lstStyle/>
        <a:p>
          <a:r>
            <a:rPr lang="kk-KZ" sz="1400" dirty="0" smtClean="0">
              <a:solidFill>
                <a:srgbClr val="C00000"/>
              </a:solidFill>
            </a:rPr>
            <a:t>Анализ</a:t>
          </a:r>
          <a:endParaRPr lang="ru-RU" sz="1400" dirty="0">
            <a:solidFill>
              <a:srgbClr val="C00000"/>
            </a:solidFill>
          </a:endParaRPr>
        </a:p>
      </dgm:t>
    </dgm:pt>
    <dgm:pt modelId="{9ABB52F8-2848-4524-BD3B-6C9472412E35}" type="parTrans" cxnId="{D818D093-12BB-4200-8348-2C739F019541}">
      <dgm:prSet/>
      <dgm:spPr/>
      <dgm:t>
        <a:bodyPr/>
        <a:lstStyle/>
        <a:p>
          <a:endParaRPr lang="ru-RU"/>
        </a:p>
      </dgm:t>
    </dgm:pt>
    <dgm:pt modelId="{0BED8180-E0D0-4AC3-A54D-E22852FA4CEC}" type="sibTrans" cxnId="{D818D093-12BB-4200-8348-2C739F019541}">
      <dgm:prSet/>
      <dgm:spPr/>
      <dgm:t>
        <a:bodyPr/>
        <a:lstStyle/>
        <a:p>
          <a:endParaRPr lang="ru-RU"/>
        </a:p>
      </dgm:t>
    </dgm:pt>
    <dgm:pt modelId="{20B49D28-734F-41BA-9A43-7FE917065576}">
      <dgm:prSet phldrT="[Текст]" custT="1"/>
      <dgm:spPr/>
      <dgm:t>
        <a:bodyPr/>
        <a:lstStyle/>
        <a:p>
          <a:r>
            <a:rPr lang="kk-KZ" sz="1400" dirty="0" smtClean="0">
              <a:solidFill>
                <a:srgbClr val="C00000"/>
              </a:solidFill>
            </a:rPr>
            <a:t>Синтез</a:t>
          </a:r>
          <a:endParaRPr lang="ru-RU" sz="1400" dirty="0">
            <a:solidFill>
              <a:srgbClr val="C00000"/>
            </a:solidFill>
          </a:endParaRPr>
        </a:p>
      </dgm:t>
    </dgm:pt>
    <dgm:pt modelId="{1C6164AC-3D82-41AB-8DEA-86C5C602346C}" type="parTrans" cxnId="{8CF30F42-EC34-43DD-86FF-59665EFF43BE}">
      <dgm:prSet/>
      <dgm:spPr/>
      <dgm:t>
        <a:bodyPr/>
        <a:lstStyle/>
        <a:p>
          <a:endParaRPr lang="ru-RU"/>
        </a:p>
      </dgm:t>
    </dgm:pt>
    <dgm:pt modelId="{44B00AC3-BD6D-47E6-A98E-BEEBD83FD569}" type="sibTrans" cxnId="{8CF30F42-EC34-43DD-86FF-59665EFF43BE}">
      <dgm:prSet/>
      <dgm:spPr/>
      <dgm:t>
        <a:bodyPr/>
        <a:lstStyle/>
        <a:p>
          <a:endParaRPr lang="ru-RU"/>
        </a:p>
      </dgm:t>
    </dgm:pt>
    <dgm:pt modelId="{FA5B9F79-BE68-404F-B634-0A647A2C7C22}">
      <dgm:prSet phldrT="[Текст]" custT="1"/>
      <dgm:spPr/>
      <dgm:t>
        <a:bodyPr/>
        <a:lstStyle/>
        <a:p>
          <a:r>
            <a:rPr lang="kk-KZ" sz="1400" dirty="0" smtClean="0">
              <a:solidFill>
                <a:srgbClr val="C00000"/>
              </a:solidFill>
            </a:rPr>
            <a:t>Баға</a:t>
          </a:r>
          <a:endParaRPr lang="ru-RU" sz="1400" dirty="0">
            <a:solidFill>
              <a:srgbClr val="C00000"/>
            </a:solidFill>
          </a:endParaRPr>
        </a:p>
      </dgm:t>
    </dgm:pt>
    <dgm:pt modelId="{D2B2A4DD-6FCA-4545-B234-95946BC42C6F}" type="parTrans" cxnId="{B2AE0978-90B1-4EF3-A542-591305F41F9B}">
      <dgm:prSet/>
      <dgm:spPr/>
      <dgm:t>
        <a:bodyPr/>
        <a:lstStyle/>
        <a:p>
          <a:endParaRPr lang="ru-RU"/>
        </a:p>
      </dgm:t>
    </dgm:pt>
    <dgm:pt modelId="{1DD07DE2-8039-46A4-8B4A-890604DC5D03}" type="sibTrans" cxnId="{B2AE0978-90B1-4EF3-A542-591305F41F9B}">
      <dgm:prSet/>
      <dgm:spPr/>
      <dgm:t>
        <a:bodyPr/>
        <a:lstStyle/>
        <a:p>
          <a:endParaRPr lang="ru-RU"/>
        </a:p>
      </dgm:t>
    </dgm:pt>
    <dgm:pt modelId="{6E61931A-61F7-46E6-AC64-238C460F7C9D}">
      <dgm:prSet phldrT="[Текст]" custT="1"/>
      <dgm:spPr/>
      <dgm:t>
        <a:bodyPr/>
        <a:lstStyle/>
        <a:p>
          <a:endParaRPr lang="ru-RU" sz="1800" dirty="0">
            <a:solidFill>
              <a:srgbClr val="C00000"/>
            </a:solidFill>
          </a:endParaRPr>
        </a:p>
      </dgm:t>
    </dgm:pt>
    <dgm:pt modelId="{A9D13251-02F9-4DCA-9DCE-E0D8EC34D90B}" type="parTrans" cxnId="{6C68FEB4-67B0-4327-BDDC-25267093C490}">
      <dgm:prSet/>
      <dgm:spPr/>
      <dgm:t>
        <a:bodyPr/>
        <a:lstStyle/>
        <a:p>
          <a:endParaRPr lang="ru-RU"/>
        </a:p>
      </dgm:t>
    </dgm:pt>
    <dgm:pt modelId="{FC2E52C8-30EA-40F4-89E2-AA3E2806DC1E}" type="sibTrans" cxnId="{6C68FEB4-67B0-4327-BDDC-25267093C490}">
      <dgm:prSet/>
      <dgm:spPr/>
      <dgm:t>
        <a:bodyPr/>
        <a:lstStyle/>
        <a:p>
          <a:endParaRPr lang="ru-RU"/>
        </a:p>
      </dgm:t>
    </dgm:pt>
    <dgm:pt modelId="{19E9EB1B-F189-48B3-8912-3B946AA767F1}">
      <dgm:prSet phldrT="[Текст]" custT="1"/>
      <dgm:spPr/>
      <dgm:t>
        <a:bodyPr/>
        <a:lstStyle/>
        <a:p>
          <a:r>
            <a:rPr lang="kk-KZ" sz="1800" i="1" dirty="0" smtClean="0">
              <a:solidFill>
                <a:srgbClr val="C00000"/>
              </a:solidFill>
            </a:rPr>
            <a:t>PIRLS</a:t>
          </a:r>
          <a:r>
            <a:rPr lang="kk-KZ" sz="1800" dirty="0" smtClean="0"/>
            <a:t> </a:t>
          </a:r>
          <a:endParaRPr lang="ru-RU" sz="1800" dirty="0">
            <a:solidFill>
              <a:srgbClr val="C00000"/>
            </a:solidFill>
          </a:endParaRPr>
        </a:p>
      </dgm:t>
    </dgm:pt>
    <dgm:pt modelId="{E8BE7C30-568C-4628-B50F-C64D31F8984D}" type="parTrans" cxnId="{55EF57D1-9E01-42EC-8687-67BBEA5F8CB5}">
      <dgm:prSet/>
      <dgm:spPr/>
      <dgm:t>
        <a:bodyPr/>
        <a:lstStyle/>
        <a:p>
          <a:endParaRPr lang="ru-RU"/>
        </a:p>
      </dgm:t>
    </dgm:pt>
    <dgm:pt modelId="{617BDF9D-38DF-43FD-96C5-4BAD24619697}" type="sibTrans" cxnId="{55EF57D1-9E01-42EC-8687-67BBEA5F8CB5}">
      <dgm:prSet/>
      <dgm:spPr/>
      <dgm:t>
        <a:bodyPr/>
        <a:lstStyle/>
        <a:p>
          <a:endParaRPr lang="ru-RU"/>
        </a:p>
      </dgm:t>
    </dgm:pt>
    <dgm:pt modelId="{377F81E4-2561-4656-9935-05EA11683256}" type="pres">
      <dgm:prSet presAssocID="{E7A27683-131D-4F90-9564-F5B3708CF9FA}" presName="Name0" presStyleCnt="0">
        <dgm:presLayoutVars>
          <dgm:dir/>
          <dgm:animLvl val="lvl"/>
          <dgm:resizeHandles val="exact"/>
        </dgm:presLayoutVars>
      </dgm:prSet>
      <dgm:spPr/>
      <dgm:t>
        <a:bodyPr/>
        <a:lstStyle/>
        <a:p>
          <a:endParaRPr lang="ru-RU"/>
        </a:p>
      </dgm:t>
    </dgm:pt>
    <dgm:pt modelId="{5D5F8C02-99E4-411B-9444-452771350DCF}" type="pres">
      <dgm:prSet presAssocID="{E7A27683-131D-4F90-9564-F5B3708CF9FA}" presName="tSp" presStyleCnt="0"/>
      <dgm:spPr/>
    </dgm:pt>
    <dgm:pt modelId="{3F0C58A3-D2FD-4147-8A71-4F2C28C0A556}" type="pres">
      <dgm:prSet presAssocID="{E7A27683-131D-4F90-9564-F5B3708CF9FA}" presName="bSp" presStyleCnt="0"/>
      <dgm:spPr/>
    </dgm:pt>
    <dgm:pt modelId="{D577046B-797E-47A2-9BFE-56E2897160C8}" type="pres">
      <dgm:prSet presAssocID="{E7A27683-131D-4F90-9564-F5B3708CF9FA}" presName="process" presStyleCnt="0"/>
      <dgm:spPr/>
    </dgm:pt>
    <dgm:pt modelId="{9E246B00-68BD-4AEF-9F4D-08E84F7FE23C}" type="pres">
      <dgm:prSet presAssocID="{EA5FC8F2-DE1D-43D3-B739-DBB1FFE133A0}" presName="composite1" presStyleCnt="0"/>
      <dgm:spPr/>
    </dgm:pt>
    <dgm:pt modelId="{8AFED636-A03C-4E48-9CA5-00D472DC7AAA}" type="pres">
      <dgm:prSet presAssocID="{EA5FC8F2-DE1D-43D3-B739-DBB1FFE133A0}" presName="dummyNode1" presStyleLbl="node1" presStyleIdx="0" presStyleCnt="3"/>
      <dgm:spPr/>
    </dgm:pt>
    <dgm:pt modelId="{5B667443-0A36-4501-98FB-F83B5C76C89B}" type="pres">
      <dgm:prSet presAssocID="{EA5FC8F2-DE1D-43D3-B739-DBB1FFE133A0}" presName="childNode1" presStyleLbl="bgAcc1" presStyleIdx="0" presStyleCnt="3">
        <dgm:presLayoutVars>
          <dgm:bulletEnabled val="1"/>
        </dgm:presLayoutVars>
      </dgm:prSet>
      <dgm:spPr/>
      <dgm:t>
        <a:bodyPr/>
        <a:lstStyle/>
        <a:p>
          <a:endParaRPr lang="ru-RU"/>
        </a:p>
      </dgm:t>
    </dgm:pt>
    <dgm:pt modelId="{B5A1E997-647A-420C-9DFB-55E14C64E72D}" type="pres">
      <dgm:prSet presAssocID="{EA5FC8F2-DE1D-43D3-B739-DBB1FFE133A0}" presName="childNode1tx" presStyleLbl="bgAcc1" presStyleIdx="0" presStyleCnt="3">
        <dgm:presLayoutVars>
          <dgm:bulletEnabled val="1"/>
        </dgm:presLayoutVars>
      </dgm:prSet>
      <dgm:spPr/>
      <dgm:t>
        <a:bodyPr/>
        <a:lstStyle/>
        <a:p>
          <a:endParaRPr lang="ru-RU"/>
        </a:p>
      </dgm:t>
    </dgm:pt>
    <dgm:pt modelId="{E88230BA-5C34-473A-85A6-43822A61BAA6}" type="pres">
      <dgm:prSet presAssocID="{EA5FC8F2-DE1D-43D3-B739-DBB1FFE133A0}" presName="parentNode1" presStyleLbl="node1" presStyleIdx="0" presStyleCnt="3" custLinFactNeighborX="115" custLinFactNeighborY="28176">
        <dgm:presLayoutVars>
          <dgm:chMax val="1"/>
          <dgm:bulletEnabled val="1"/>
        </dgm:presLayoutVars>
      </dgm:prSet>
      <dgm:spPr/>
      <dgm:t>
        <a:bodyPr/>
        <a:lstStyle/>
        <a:p>
          <a:endParaRPr lang="ru-RU"/>
        </a:p>
      </dgm:t>
    </dgm:pt>
    <dgm:pt modelId="{21ED88A9-3FE7-42E0-9BA8-63DA0CB2BBE2}" type="pres">
      <dgm:prSet presAssocID="{EA5FC8F2-DE1D-43D3-B739-DBB1FFE133A0}" presName="connSite1" presStyleCnt="0"/>
      <dgm:spPr/>
    </dgm:pt>
    <dgm:pt modelId="{4255703B-C667-4C32-8F17-4D3936232496}" type="pres">
      <dgm:prSet presAssocID="{7AB5A900-8422-4229-BA02-8A4D644E69F7}" presName="Name9" presStyleLbl="sibTrans2D1" presStyleIdx="0" presStyleCnt="2"/>
      <dgm:spPr/>
      <dgm:t>
        <a:bodyPr/>
        <a:lstStyle/>
        <a:p>
          <a:endParaRPr lang="ru-RU"/>
        </a:p>
      </dgm:t>
    </dgm:pt>
    <dgm:pt modelId="{7978A2FE-D3FF-4380-BD17-AC0F8348B117}" type="pres">
      <dgm:prSet presAssocID="{F2D47DB2-16DC-43A2-80C1-CF486926AFDC}" presName="composite2" presStyleCnt="0"/>
      <dgm:spPr/>
    </dgm:pt>
    <dgm:pt modelId="{CB365F37-A16B-465B-9C53-30494297CE14}" type="pres">
      <dgm:prSet presAssocID="{F2D47DB2-16DC-43A2-80C1-CF486926AFDC}" presName="dummyNode2" presStyleLbl="node1" presStyleIdx="0" presStyleCnt="3"/>
      <dgm:spPr/>
    </dgm:pt>
    <dgm:pt modelId="{8A16F021-3113-4657-9FDB-95C40B7ECA45}" type="pres">
      <dgm:prSet presAssocID="{F2D47DB2-16DC-43A2-80C1-CF486926AFDC}" presName="childNode2" presStyleLbl="bgAcc1" presStyleIdx="1" presStyleCnt="3" custScaleX="124060" custScaleY="126457">
        <dgm:presLayoutVars>
          <dgm:bulletEnabled val="1"/>
        </dgm:presLayoutVars>
      </dgm:prSet>
      <dgm:spPr/>
      <dgm:t>
        <a:bodyPr/>
        <a:lstStyle/>
        <a:p>
          <a:endParaRPr lang="ru-RU"/>
        </a:p>
      </dgm:t>
    </dgm:pt>
    <dgm:pt modelId="{5724C90E-39C0-4EBD-B343-F6F6E5EF00C8}" type="pres">
      <dgm:prSet presAssocID="{F2D47DB2-16DC-43A2-80C1-CF486926AFDC}" presName="childNode2tx" presStyleLbl="bgAcc1" presStyleIdx="1" presStyleCnt="3">
        <dgm:presLayoutVars>
          <dgm:bulletEnabled val="1"/>
        </dgm:presLayoutVars>
      </dgm:prSet>
      <dgm:spPr/>
      <dgm:t>
        <a:bodyPr/>
        <a:lstStyle/>
        <a:p>
          <a:endParaRPr lang="ru-RU"/>
        </a:p>
      </dgm:t>
    </dgm:pt>
    <dgm:pt modelId="{797DA9E3-B8C7-4903-A170-B12270D49F11}" type="pres">
      <dgm:prSet presAssocID="{F2D47DB2-16DC-43A2-80C1-CF486926AFDC}" presName="parentNode2" presStyleLbl="node1" presStyleIdx="1" presStyleCnt="3" custScaleX="121051" custLinFactNeighborX="-3286" custLinFactNeighborY="-23019">
        <dgm:presLayoutVars>
          <dgm:chMax val="0"/>
          <dgm:bulletEnabled val="1"/>
        </dgm:presLayoutVars>
      </dgm:prSet>
      <dgm:spPr/>
      <dgm:t>
        <a:bodyPr/>
        <a:lstStyle/>
        <a:p>
          <a:endParaRPr lang="ru-RU"/>
        </a:p>
      </dgm:t>
    </dgm:pt>
    <dgm:pt modelId="{8E57E52C-7331-45C1-A484-353034F047C3}" type="pres">
      <dgm:prSet presAssocID="{F2D47DB2-16DC-43A2-80C1-CF486926AFDC}" presName="connSite2" presStyleCnt="0"/>
      <dgm:spPr/>
    </dgm:pt>
    <dgm:pt modelId="{5F281CDD-AE74-4583-B9BF-BBE6909BFBEC}" type="pres">
      <dgm:prSet presAssocID="{3D9A4959-8AD3-4043-AAD7-60BBEF36C882}" presName="Name18" presStyleLbl="sibTrans2D1" presStyleIdx="1" presStyleCnt="2" custScaleX="109325" custScaleY="103511" custLinFactNeighborX="15442" custLinFactNeighborY="1504"/>
      <dgm:spPr/>
      <dgm:t>
        <a:bodyPr/>
        <a:lstStyle/>
        <a:p>
          <a:endParaRPr lang="ru-RU"/>
        </a:p>
      </dgm:t>
    </dgm:pt>
    <dgm:pt modelId="{816A0DFC-75C2-4EDD-BE70-65AE186B62E0}" type="pres">
      <dgm:prSet presAssocID="{9B174E5A-84B8-4BB6-954F-916996CF5865}" presName="composite1" presStyleCnt="0"/>
      <dgm:spPr/>
    </dgm:pt>
    <dgm:pt modelId="{A495682B-5A72-4B38-80F4-38AF286C344C}" type="pres">
      <dgm:prSet presAssocID="{9B174E5A-84B8-4BB6-954F-916996CF5865}" presName="dummyNode1" presStyleLbl="node1" presStyleIdx="1" presStyleCnt="3"/>
      <dgm:spPr/>
    </dgm:pt>
    <dgm:pt modelId="{DB4CF2C6-214F-4663-901B-449E03DE74C6}" type="pres">
      <dgm:prSet presAssocID="{9B174E5A-84B8-4BB6-954F-916996CF5865}" presName="childNode1" presStyleLbl="bgAcc1" presStyleIdx="2" presStyleCnt="3">
        <dgm:presLayoutVars>
          <dgm:bulletEnabled val="1"/>
        </dgm:presLayoutVars>
      </dgm:prSet>
      <dgm:spPr/>
      <dgm:t>
        <a:bodyPr/>
        <a:lstStyle/>
        <a:p>
          <a:endParaRPr lang="ru-RU"/>
        </a:p>
      </dgm:t>
    </dgm:pt>
    <dgm:pt modelId="{E8319F7F-7F50-4484-84A7-2BD646D2B2C5}" type="pres">
      <dgm:prSet presAssocID="{9B174E5A-84B8-4BB6-954F-916996CF5865}" presName="childNode1tx" presStyleLbl="bgAcc1" presStyleIdx="2" presStyleCnt="3">
        <dgm:presLayoutVars>
          <dgm:bulletEnabled val="1"/>
        </dgm:presLayoutVars>
      </dgm:prSet>
      <dgm:spPr/>
      <dgm:t>
        <a:bodyPr/>
        <a:lstStyle/>
        <a:p>
          <a:endParaRPr lang="ru-RU"/>
        </a:p>
      </dgm:t>
    </dgm:pt>
    <dgm:pt modelId="{E461ED22-4E34-4B6F-ACE9-989875BB69D6}" type="pres">
      <dgm:prSet presAssocID="{9B174E5A-84B8-4BB6-954F-916996CF5865}" presName="parentNode1" presStyleLbl="node1" presStyleIdx="2" presStyleCnt="3" custScaleX="117799" custLinFactNeighborX="-4738" custLinFactNeighborY="38714">
        <dgm:presLayoutVars>
          <dgm:chMax val="1"/>
          <dgm:bulletEnabled val="1"/>
        </dgm:presLayoutVars>
      </dgm:prSet>
      <dgm:spPr/>
      <dgm:t>
        <a:bodyPr/>
        <a:lstStyle/>
        <a:p>
          <a:endParaRPr lang="ru-RU"/>
        </a:p>
      </dgm:t>
    </dgm:pt>
    <dgm:pt modelId="{D0D74162-3CBD-4D1C-A11D-E71BED6A203D}" type="pres">
      <dgm:prSet presAssocID="{9B174E5A-84B8-4BB6-954F-916996CF5865}" presName="connSite1" presStyleCnt="0"/>
      <dgm:spPr/>
    </dgm:pt>
  </dgm:ptLst>
  <dgm:cxnLst>
    <dgm:cxn modelId="{136B1D23-CEB4-48BD-83F2-C1DAC86ACA1A}" type="presOf" srcId="{6E61931A-61F7-46E6-AC64-238C460F7C9D}" destId="{5B667443-0A36-4501-98FB-F83B5C76C89B}" srcOrd="0" destOrd="3" presId="urn:microsoft.com/office/officeart/2005/8/layout/hProcess4"/>
    <dgm:cxn modelId="{EC6C8392-B61A-42BF-8043-42A1E8E3B589}" type="presOf" srcId="{BD7B6163-09D1-46A0-9AC8-29BC5883E3C4}" destId="{DB4CF2C6-214F-4663-901B-449E03DE74C6}" srcOrd="0" destOrd="2" presId="urn:microsoft.com/office/officeart/2005/8/layout/hProcess4"/>
    <dgm:cxn modelId="{8CF30F42-EC34-43DD-86FF-59665EFF43BE}" srcId="{9B174E5A-84B8-4BB6-954F-916996CF5865}" destId="{20B49D28-734F-41BA-9A43-7FE917065576}" srcOrd="4" destOrd="0" parTransId="{1C6164AC-3D82-41AB-8DEA-86C5C602346C}" sibTransId="{44B00AC3-BD6D-47E6-A98E-BEEBD83FD569}"/>
    <dgm:cxn modelId="{86E4899D-ADBB-47D9-A900-60F1E6F1BFAC}" type="presOf" srcId="{E7A27683-131D-4F90-9564-F5B3708CF9FA}" destId="{377F81E4-2561-4656-9935-05EA11683256}" srcOrd="0" destOrd="0" presId="urn:microsoft.com/office/officeart/2005/8/layout/hProcess4"/>
    <dgm:cxn modelId="{9C1B196A-770E-450C-BC01-C2EF6015B93B}" type="presOf" srcId="{BD7B6163-09D1-46A0-9AC8-29BC5883E3C4}" destId="{E8319F7F-7F50-4484-84A7-2BD646D2B2C5}" srcOrd="1" destOrd="2" presId="urn:microsoft.com/office/officeart/2005/8/layout/hProcess4"/>
    <dgm:cxn modelId="{98479B1A-60FA-4897-91BB-5007A1440AE1}" type="presOf" srcId="{00C65FCE-E06D-4F6B-AF5E-F3D92E783D88}" destId="{5B667443-0A36-4501-98FB-F83B5C76C89B}" srcOrd="0" destOrd="1" presId="urn:microsoft.com/office/officeart/2005/8/layout/hProcess4"/>
    <dgm:cxn modelId="{A0944C47-001D-42F8-A86C-102412291F1B}" srcId="{EA5FC8F2-DE1D-43D3-B739-DBB1FFE133A0}" destId="{F53B1BE2-6C81-485D-9CB8-85276F358F61}" srcOrd="0" destOrd="0" parTransId="{C83C58DC-9172-4B6E-B15C-D67923D859A1}" sibTransId="{E62235F8-0C39-46DF-B940-7C50549B5EE1}"/>
    <dgm:cxn modelId="{1F11131F-4EFD-4613-9CDA-63CA6C904724}" type="presOf" srcId="{20B49D28-734F-41BA-9A43-7FE917065576}" destId="{E8319F7F-7F50-4484-84A7-2BD646D2B2C5}" srcOrd="1" destOrd="4" presId="urn:microsoft.com/office/officeart/2005/8/layout/hProcess4"/>
    <dgm:cxn modelId="{BDBE2CE0-50EE-423F-94A2-0CCE9C41B202}" type="presOf" srcId="{BC5AD8BF-1EC5-4057-87A1-47E5F82B723B}" destId="{DB4CF2C6-214F-4663-901B-449E03DE74C6}" srcOrd="0" destOrd="0" presId="urn:microsoft.com/office/officeart/2005/8/layout/hProcess4"/>
    <dgm:cxn modelId="{F37625A7-6792-4275-9319-C7D080858529}" type="presOf" srcId="{93B03E41-948F-4EE9-8657-157AA106F876}" destId="{DB4CF2C6-214F-4663-901B-449E03DE74C6}" srcOrd="0" destOrd="3" presId="urn:microsoft.com/office/officeart/2005/8/layout/hProcess4"/>
    <dgm:cxn modelId="{8339A5B2-F6F0-499B-9655-CD3995BA23BA}" type="presOf" srcId="{00C65FCE-E06D-4F6B-AF5E-F3D92E783D88}" destId="{B5A1E997-647A-420C-9DFB-55E14C64E72D}" srcOrd="1" destOrd="1" presId="urn:microsoft.com/office/officeart/2005/8/layout/hProcess4"/>
    <dgm:cxn modelId="{1788876A-66F9-4A55-8FA7-A7E0D4B63C02}" srcId="{EA5FC8F2-DE1D-43D3-B739-DBB1FFE133A0}" destId="{00C65FCE-E06D-4F6B-AF5E-F3D92E783D88}" srcOrd="1" destOrd="0" parTransId="{21562BA4-8F6D-4BF0-9F3C-0B2A8E78D9E9}" sibTransId="{B6DCB278-493A-4160-8AF2-501C1A6D0874}"/>
    <dgm:cxn modelId="{5E4BB847-D495-4A17-B13E-573DA6AE5F3C}" srcId="{E7A27683-131D-4F90-9564-F5B3708CF9FA}" destId="{F2D47DB2-16DC-43A2-80C1-CF486926AFDC}" srcOrd="1" destOrd="0" parTransId="{D11E0226-EEAD-41C2-92CF-F4EB2E53DFFF}" sibTransId="{3D9A4959-8AD3-4043-AAD7-60BBEF36C882}"/>
    <dgm:cxn modelId="{3745515E-A65F-47B3-A3D3-7979DE23F2DD}" srcId="{9B174E5A-84B8-4BB6-954F-916996CF5865}" destId="{F2130369-AC7B-4714-8D32-2D7C6407AFF9}" srcOrd="1" destOrd="0" parTransId="{041FBCE0-803D-4B1B-9FF3-DA78086685E0}" sibTransId="{787B982A-1B7D-4EDA-9990-100D229ADE72}"/>
    <dgm:cxn modelId="{C38E306D-5F67-498D-986E-625EFCD9C0B2}" type="presOf" srcId="{9070910A-FC41-4F6C-8B39-5373B0A1F214}" destId="{5724C90E-39C0-4EBD-B343-F6F6E5EF00C8}" srcOrd="1" destOrd="1" presId="urn:microsoft.com/office/officeart/2005/8/layout/hProcess4"/>
    <dgm:cxn modelId="{B2AE0978-90B1-4EF3-A542-591305F41F9B}" srcId="{9B174E5A-84B8-4BB6-954F-916996CF5865}" destId="{FA5B9F79-BE68-404F-B634-0A647A2C7C22}" srcOrd="5" destOrd="0" parTransId="{D2B2A4DD-6FCA-4545-B234-95946BC42C6F}" sibTransId="{1DD07DE2-8039-46A4-8B4A-890604DC5D03}"/>
    <dgm:cxn modelId="{417C7288-DF29-419E-BB88-A4AB6E17CA4D}" type="presOf" srcId="{6E61931A-61F7-46E6-AC64-238C460F7C9D}" destId="{B5A1E997-647A-420C-9DFB-55E14C64E72D}" srcOrd="1" destOrd="3" presId="urn:microsoft.com/office/officeart/2005/8/layout/hProcess4"/>
    <dgm:cxn modelId="{CA30620D-AFCA-4972-94CE-27FCE0384BD8}" type="presOf" srcId="{9B174E5A-84B8-4BB6-954F-916996CF5865}" destId="{E461ED22-4E34-4B6F-ACE9-989875BB69D6}" srcOrd="0" destOrd="0" presId="urn:microsoft.com/office/officeart/2005/8/layout/hProcess4"/>
    <dgm:cxn modelId="{D818D093-12BB-4200-8348-2C739F019541}" srcId="{9B174E5A-84B8-4BB6-954F-916996CF5865}" destId="{93B03E41-948F-4EE9-8657-157AA106F876}" srcOrd="3" destOrd="0" parTransId="{9ABB52F8-2848-4524-BD3B-6C9472412E35}" sibTransId="{0BED8180-E0D0-4AC3-A54D-E22852FA4CEC}"/>
    <dgm:cxn modelId="{C7F5A2F1-3632-4C3A-B19B-A46C0FD9F04D}" type="presOf" srcId="{F2130369-AC7B-4714-8D32-2D7C6407AFF9}" destId="{E8319F7F-7F50-4484-84A7-2BD646D2B2C5}" srcOrd="1" destOrd="1" presId="urn:microsoft.com/office/officeart/2005/8/layout/hProcess4"/>
    <dgm:cxn modelId="{B00FFC6B-A357-4283-B849-92D635CD90BD}" type="presOf" srcId="{93B03E41-948F-4EE9-8657-157AA106F876}" destId="{E8319F7F-7F50-4484-84A7-2BD646D2B2C5}" srcOrd="1" destOrd="3" presId="urn:microsoft.com/office/officeart/2005/8/layout/hProcess4"/>
    <dgm:cxn modelId="{AC82F22E-C95B-4179-BB17-9927A1A5AA41}" type="presOf" srcId="{EA5FC8F2-DE1D-43D3-B739-DBB1FFE133A0}" destId="{E88230BA-5C34-473A-85A6-43822A61BAA6}" srcOrd="0" destOrd="0" presId="urn:microsoft.com/office/officeart/2005/8/layout/hProcess4"/>
    <dgm:cxn modelId="{503EE823-7103-460E-85D5-6AA33800E170}" type="presOf" srcId="{FA5B9F79-BE68-404F-B634-0A647A2C7C22}" destId="{E8319F7F-7F50-4484-84A7-2BD646D2B2C5}" srcOrd="1" destOrd="5" presId="urn:microsoft.com/office/officeart/2005/8/layout/hProcess4"/>
    <dgm:cxn modelId="{7EE348F6-3C40-48F8-8751-A7D1B80ACD9D}" type="presOf" srcId="{19E9EB1B-F189-48B3-8912-3B946AA767F1}" destId="{5B667443-0A36-4501-98FB-F83B5C76C89B}" srcOrd="0" destOrd="2" presId="urn:microsoft.com/office/officeart/2005/8/layout/hProcess4"/>
    <dgm:cxn modelId="{D8BFADB4-CEDD-46FA-BB92-CE64CC4C5FFB}" type="presOf" srcId="{7AB5A900-8422-4229-BA02-8A4D644E69F7}" destId="{4255703B-C667-4C32-8F17-4D3936232496}" srcOrd="0" destOrd="0" presId="urn:microsoft.com/office/officeart/2005/8/layout/hProcess4"/>
    <dgm:cxn modelId="{B083955A-3CC3-497E-9005-DB8F94D6C60F}" type="presOf" srcId="{F53B1BE2-6C81-485D-9CB8-85276F358F61}" destId="{5B667443-0A36-4501-98FB-F83B5C76C89B}" srcOrd="0" destOrd="0" presId="urn:microsoft.com/office/officeart/2005/8/layout/hProcess4"/>
    <dgm:cxn modelId="{F1FEAC06-491E-47D9-AB8F-81235423102F}" type="presOf" srcId="{D199339B-291F-4AC5-A480-DB70754B17E6}" destId="{5724C90E-39C0-4EBD-B343-F6F6E5EF00C8}" srcOrd="1" destOrd="0" presId="urn:microsoft.com/office/officeart/2005/8/layout/hProcess4"/>
    <dgm:cxn modelId="{1FEF198C-7AF4-4AAE-8711-BC906F42F8B6}" type="presOf" srcId="{F53B1BE2-6C81-485D-9CB8-85276F358F61}" destId="{B5A1E997-647A-420C-9DFB-55E14C64E72D}" srcOrd="1" destOrd="0" presId="urn:microsoft.com/office/officeart/2005/8/layout/hProcess4"/>
    <dgm:cxn modelId="{B355F857-D528-4ECD-BB22-BD4652BAA33F}" type="presOf" srcId="{9070910A-FC41-4F6C-8B39-5373B0A1F214}" destId="{8A16F021-3113-4657-9FDB-95C40B7ECA45}" srcOrd="0" destOrd="1" presId="urn:microsoft.com/office/officeart/2005/8/layout/hProcess4"/>
    <dgm:cxn modelId="{6C68FEB4-67B0-4327-BDDC-25267093C490}" srcId="{EA5FC8F2-DE1D-43D3-B739-DBB1FFE133A0}" destId="{6E61931A-61F7-46E6-AC64-238C460F7C9D}" srcOrd="3" destOrd="0" parTransId="{A9D13251-02F9-4DCA-9DCE-E0D8EC34D90B}" sibTransId="{FC2E52C8-30EA-40F4-89E2-AA3E2806DC1E}"/>
    <dgm:cxn modelId="{641E439F-A028-42D1-A8DC-7871F753774A}" type="presOf" srcId="{D199339B-291F-4AC5-A480-DB70754B17E6}" destId="{8A16F021-3113-4657-9FDB-95C40B7ECA45}" srcOrd="0" destOrd="0" presId="urn:microsoft.com/office/officeart/2005/8/layout/hProcess4"/>
    <dgm:cxn modelId="{2BFA582B-3F7D-4FBA-9A8E-1AE22A615E1E}" type="presOf" srcId="{F2D47DB2-16DC-43A2-80C1-CF486926AFDC}" destId="{797DA9E3-B8C7-4903-A170-B12270D49F11}" srcOrd="0" destOrd="0" presId="urn:microsoft.com/office/officeart/2005/8/layout/hProcess4"/>
    <dgm:cxn modelId="{85C6AE74-4075-4441-A281-A9BC1F680112}" srcId="{F2D47DB2-16DC-43A2-80C1-CF486926AFDC}" destId="{9070910A-FC41-4F6C-8B39-5373B0A1F214}" srcOrd="1" destOrd="0" parTransId="{19344160-ABF7-4B60-8BCF-1DD80D427689}" sibTransId="{EC80323E-9FB8-4DD3-989C-C9B1307C933C}"/>
    <dgm:cxn modelId="{9A04DE5E-406F-4D70-B8BE-2BDB66028CDF}" srcId="{F2D47DB2-16DC-43A2-80C1-CF486926AFDC}" destId="{D199339B-291F-4AC5-A480-DB70754B17E6}" srcOrd="0" destOrd="0" parTransId="{6460334D-BC3B-477F-A6BF-9C68E7C55A4D}" sibTransId="{28249A31-0A54-4E0F-B7E7-CE5A80A397E9}"/>
    <dgm:cxn modelId="{A3CD7FAD-CD49-48B1-BE63-557A2321860A}" type="presOf" srcId="{19E9EB1B-F189-48B3-8912-3B946AA767F1}" destId="{B5A1E997-647A-420C-9DFB-55E14C64E72D}" srcOrd="1" destOrd="2" presId="urn:microsoft.com/office/officeart/2005/8/layout/hProcess4"/>
    <dgm:cxn modelId="{15C6586F-1329-4EA6-8FA7-C66F48217294}" type="presOf" srcId="{F2130369-AC7B-4714-8D32-2D7C6407AFF9}" destId="{DB4CF2C6-214F-4663-901B-449E03DE74C6}" srcOrd="0" destOrd="1" presId="urn:microsoft.com/office/officeart/2005/8/layout/hProcess4"/>
    <dgm:cxn modelId="{E7BF328B-A511-44E4-A0A4-0812849A8AE6}" srcId="{9B174E5A-84B8-4BB6-954F-916996CF5865}" destId="{BD7B6163-09D1-46A0-9AC8-29BC5883E3C4}" srcOrd="2" destOrd="0" parTransId="{0942383B-3390-4A97-AA1C-4163ECDE4512}" sibTransId="{F77CEC87-D935-4EE3-8F30-D7DC766A3137}"/>
    <dgm:cxn modelId="{55EF57D1-9E01-42EC-8687-67BBEA5F8CB5}" srcId="{EA5FC8F2-DE1D-43D3-B739-DBB1FFE133A0}" destId="{19E9EB1B-F189-48B3-8912-3B946AA767F1}" srcOrd="2" destOrd="0" parTransId="{E8BE7C30-568C-4628-B50F-C64D31F8984D}" sibTransId="{617BDF9D-38DF-43FD-96C5-4BAD24619697}"/>
    <dgm:cxn modelId="{54B8FB1E-A863-4C08-9919-EEE95031952D}" srcId="{9B174E5A-84B8-4BB6-954F-916996CF5865}" destId="{BC5AD8BF-1EC5-4057-87A1-47E5F82B723B}" srcOrd="0" destOrd="0" parTransId="{B2F2663F-1B12-42B4-8DF6-F568E5DBFA7E}" sibTransId="{8CC583E8-F113-4217-9B65-6B952CC5A01D}"/>
    <dgm:cxn modelId="{D0C2794A-E459-4E73-93E2-A14D29E5F5D5}" type="presOf" srcId="{7F6C698C-CF98-44DA-B4FE-4897AE4DB8BD}" destId="{5724C90E-39C0-4EBD-B343-F6F6E5EF00C8}" srcOrd="1" destOrd="2" presId="urn:microsoft.com/office/officeart/2005/8/layout/hProcess4"/>
    <dgm:cxn modelId="{40ED105F-66AF-4E84-8B23-BE6A672AEF4D}" type="presOf" srcId="{3D9A4959-8AD3-4043-AAD7-60BBEF36C882}" destId="{5F281CDD-AE74-4583-B9BF-BBE6909BFBEC}" srcOrd="0" destOrd="0" presId="urn:microsoft.com/office/officeart/2005/8/layout/hProcess4"/>
    <dgm:cxn modelId="{B4C53675-6421-4916-94A7-8054B006621D}" srcId="{E7A27683-131D-4F90-9564-F5B3708CF9FA}" destId="{9B174E5A-84B8-4BB6-954F-916996CF5865}" srcOrd="2" destOrd="0" parTransId="{6DA6C039-2B30-4856-98BB-588C2F42E260}" sibTransId="{4FE22428-A16B-46AC-AC5C-CFCCF10B43EE}"/>
    <dgm:cxn modelId="{6EA71734-1B9C-4AD4-B185-76C71E59DDA2}" type="presOf" srcId="{BC5AD8BF-1EC5-4057-87A1-47E5F82B723B}" destId="{E8319F7F-7F50-4484-84A7-2BD646D2B2C5}" srcOrd="1" destOrd="0" presId="urn:microsoft.com/office/officeart/2005/8/layout/hProcess4"/>
    <dgm:cxn modelId="{C69B913B-BC39-4883-BE8B-A6C146DE5603}" type="presOf" srcId="{7F6C698C-CF98-44DA-B4FE-4897AE4DB8BD}" destId="{8A16F021-3113-4657-9FDB-95C40B7ECA45}" srcOrd="0" destOrd="2" presId="urn:microsoft.com/office/officeart/2005/8/layout/hProcess4"/>
    <dgm:cxn modelId="{B0BD29C7-8111-4EE0-A717-421939F384CB}" type="presOf" srcId="{20B49D28-734F-41BA-9A43-7FE917065576}" destId="{DB4CF2C6-214F-4663-901B-449E03DE74C6}" srcOrd="0" destOrd="4" presId="urn:microsoft.com/office/officeart/2005/8/layout/hProcess4"/>
    <dgm:cxn modelId="{C49D6ED5-EF7A-4F87-9230-EEA948D1FC82}" srcId="{E7A27683-131D-4F90-9564-F5B3708CF9FA}" destId="{EA5FC8F2-DE1D-43D3-B739-DBB1FFE133A0}" srcOrd="0" destOrd="0" parTransId="{117A9482-DBB2-498C-B1BC-FF91F45580EC}" sibTransId="{7AB5A900-8422-4229-BA02-8A4D644E69F7}"/>
    <dgm:cxn modelId="{A9DC5FD2-828D-40DF-8987-564F0C47343F}" srcId="{F2D47DB2-16DC-43A2-80C1-CF486926AFDC}" destId="{7F6C698C-CF98-44DA-B4FE-4897AE4DB8BD}" srcOrd="2" destOrd="0" parTransId="{F756BE9A-A742-4CA0-9B95-3662DE1B06F3}" sibTransId="{3D43DB02-61FF-4997-B8B0-3DC3748166F7}"/>
    <dgm:cxn modelId="{14188227-80A3-4B7E-AEB8-16345E7A5870}" type="presOf" srcId="{FA5B9F79-BE68-404F-B634-0A647A2C7C22}" destId="{DB4CF2C6-214F-4663-901B-449E03DE74C6}" srcOrd="0" destOrd="5" presId="urn:microsoft.com/office/officeart/2005/8/layout/hProcess4"/>
    <dgm:cxn modelId="{C9E0BB3B-9E99-46D0-A4DA-5D4C2C4D3BBB}" type="presParOf" srcId="{377F81E4-2561-4656-9935-05EA11683256}" destId="{5D5F8C02-99E4-411B-9444-452771350DCF}" srcOrd="0" destOrd="0" presId="urn:microsoft.com/office/officeart/2005/8/layout/hProcess4"/>
    <dgm:cxn modelId="{48B78ECF-8F53-4513-9D95-9A4E36948DCD}" type="presParOf" srcId="{377F81E4-2561-4656-9935-05EA11683256}" destId="{3F0C58A3-D2FD-4147-8A71-4F2C28C0A556}" srcOrd="1" destOrd="0" presId="urn:microsoft.com/office/officeart/2005/8/layout/hProcess4"/>
    <dgm:cxn modelId="{22139176-3065-4858-B325-F1B04ED1AC4F}" type="presParOf" srcId="{377F81E4-2561-4656-9935-05EA11683256}" destId="{D577046B-797E-47A2-9BFE-56E2897160C8}" srcOrd="2" destOrd="0" presId="urn:microsoft.com/office/officeart/2005/8/layout/hProcess4"/>
    <dgm:cxn modelId="{047C2D90-976F-4E90-A04F-4F34119495CD}" type="presParOf" srcId="{D577046B-797E-47A2-9BFE-56E2897160C8}" destId="{9E246B00-68BD-4AEF-9F4D-08E84F7FE23C}" srcOrd="0" destOrd="0" presId="urn:microsoft.com/office/officeart/2005/8/layout/hProcess4"/>
    <dgm:cxn modelId="{BD2A25A6-4287-4A50-A50C-48E08185820D}" type="presParOf" srcId="{9E246B00-68BD-4AEF-9F4D-08E84F7FE23C}" destId="{8AFED636-A03C-4E48-9CA5-00D472DC7AAA}" srcOrd="0" destOrd="0" presId="urn:microsoft.com/office/officeart/2005/8/layout/hProcess4"/>
    <dgm:cxn modelId="{A471DAB9-545B-4375-9860-9A039BFFB876}" type="presParOf" srcId="{9E246B00-68BD-4AEF-9F4D-08E84F7FE23C}" destId="{5B667443-0A36-4501-98FB-F83B5C76C89B}" srcOrd="1" destOrd="0" presId="urn:microsoft.com/office/officeart/2005/8/layout/hProcess4"/>
    <dgm:cxn modelId="{E7212F81-0B5D-4C2A-A59E-26B84FC3FE69}" type="presParOf" srcId="{9E246B00-68BD-4AEF-9F4D-08E84F7FE23C}" destId="{B5A1E997-647A-420C-9DFB-55E14C64E72D}" srcOrd="2" destOrd="0" presId="urn:microsoft.com/office/officeart/2005/8/layout/hProcess4"/>
    <dgm:cxn modelId="{D2DF2BAB-0FD4-455A-939E-624670367D37}" type="presParOf" srcId="{9E246B00-68BD-4AEF-9F4D-08E84F7FE23C}" destId="{E88230BA-5C34-473A-85A6-43822A61BAA6}" srcOrd="3" destOrd="0" presId="urn:microsoft.com/office/officeart/2005/8/layout/hProcess4"/>
    <dgm:cxn modelId="{77B77F02-6248-4C5E-BBFA-B35C16D7D1EB}" type="presParOf" srcId="{9E246B00-68BD-4AEF-9F4D-08E84F7FE23C}" destId="{21ED88A9-3FE7-42E0-9BA8-63DA0CB2BBE2}" srcOrd="4" destOrd="0" presId="urn:microsoft.com/office/officeart/2005/8/layout/hProcess4"/>
    <dgm:cxn modelId="{F43D6971-B002-4665-AEB5-AD4654249A89}" type="presParOf" srcId="{D577046B-797E-47A2-9BFE-56E2897160C8}" destId="{4255703B-C667-4C32-8F17-4D3936232496}" srcOrd="1" destOrd="0" presId="urn:microsoft.com/office/officeart/2005/8/layout/hProcess4"/>
    <dgm:cxn modelId="{929EAFAF-989B-4867-B42C-803EDE51E80A}" type="presParOf" srcId="{D577046B-797E-47A2-9BFE-56E2897160C8}" destId="{7978A2FE-D3FF-4380-BD17-AC0F8348B117}" srcOrd="2" destOrd="0" presId="urn:microsoft.com/office/officeart/2005/8/layout/hProcess4"/>
    <dgm:cxn modelId="{AF846BA0-DF49-4640-9951-675160E09870}" type="presParOf" srcId="{7978A2FE-D3FF-4380-BD17-AC0F8348B117}" destId="{CB365F37-A16B-465B-9C53-30494297CE14}" srcOrd="0" destOrd="0" presId="urn:microsoft.com/office/officeart/2005/8/layout/hProcess4"/>
    <dgm:cxn modelId="{377F3506-247F-491F-8C53-35D5D9CCC898}" type="presParOf" srcId="{7978A2FE-D3FF-4380-BD17-AC0F8348B117}" destId="{8A16F021-3113-4657-9FDB-95C40B7ECA45}" srcOrd="1" destOrd="0" presId="urn:microsoft.com/office/officeart/2005/8/layout/hProcess4"/>
    <dgm:cxn modelId="{25A53814-2D0C-4B2F-95E3-4B4502CED345}" type="presParOf" srcId="{7978A2FE-D3FF-4380-BD17-AC0F8348B117}" destId="{5724C90E-39C0-4EBD-B343-F6F6E5EF00C8}" srcOrd="2" destOrd="0" presId="urn:microsoft.com/office/officeart/2005/8/layout/hProcess4"/>
    <dgm:cxn modelId="{02915BFA-F36C-4345-BE75-D6F9E4CF7AF5}" type="presParOf" srcId="{7978A2FE-D3FF-4380-BD17-AC0F8348B117}" destId="{797DA9E3-B8C7-4903-A170-B12270D49F11}" srcOrd="3" destOrd="0" presId="urn:microsoft.com/office/officeart/2005/8/layout/hProcess4"/>
    <dgm:cxn modelId="{0CAF4DF9-4E86-4FAE-8036-AFA6F9D16C73}" type="presParOf" srcId="{7978A2FE-D3FF-4380-BD17-AC0F8348B117}" destId="{8E57E52C-7331-45C1-A484-353034F047C3}" srcOrd="4" destOrd="0" presId="urn:microsoft.com/office/officeart/2005/8/layout/hProcess4"/>
    <dgm:cxn modelId="{54487861-AF30-4058-83B4-8004B18D49D9}" type="presParOf" srcId="{D577046B-797E-47A2-9BFE-56E2897160C8}" destId="{5F281CDD-AE74-4583-B9BF-BBE6909BFBEC}" srcOrd="3" destOrd="0" presId="urn:microsoft.com/office/officeart/2005/8/layout/hProcess4"/>
    <dgm:cxn modelId="{14556A82-8E30-4779-9CE5-5501F0B80624}" type="presParOf" srcId="{D577046B-797E-47A2-9BFE-56E2897160C8}" destId="{816A0DFC-75C2-4EDD-BE70-65AE186B62E0}" srcOrd="4" destOrd="0" presId="urn:microsoft.com/office/officeart/2005/8/layout/hProcess4"/>
    <dgm:cxn modelId="{CEA1DA87-6A17-45F1-8C32-02EA1D3BE526}" type="presParOf" srcId="{816A0DFC-75C2-4EDD-BE70-65AE186B62E0}" destId="{A495682B-5A72-4B38-80F4-38AF286C344C}" srcOrd="0" destOrd="0" presId="urn:microsoft.com/office/officeart/2005/8/layout/hProcess4"/>
    <dgm:cxn modelId="{E29EDF8F-5173-4CA6-80C7-232814C4D7E3}" type="presParOf" srcId="{816A0DFC-75C2-4EDD-BE70-65AE186B62E0}" destId="{DB4CF2C6-214F-4663-901B-449E03DE74C6}" srcOrd="1" destOrd="0" presId="urn:microsoft.com/office/officeart/2005/8/layout/hProcess4"/>
    <dgm:cxn modelId="{685DA4EC-C111-43DB-9259-84318CFC1EFA}" type="presParOf" srcId="{816A0DFC-75C2-4EDD-BE70-65AE186B62E0}" destId="{E8319F7F-7F50-4484-84A7-2BD646D2B2C5}" srcOrd="2" destOrd="0" presId="urn:microsoft.com/office/officeart/2005/8/layout/hProcess4"/>
    <dgm:cxn modelId="{33B4DCFA-2CE8-4607-B25E-4A39012BD403}" type="presParOf" srcId="{816A0DFC-75C2-4EDD-BE70-65AE186B62E0}" destId="{E461ED22-4E34-4B6F-ACE9-989875BB69D6}" srcOrd="3" destOrd="0" presId="urn:microsoft.com/office/officeart/2005/8/layout/hProcess4"/>
    <dgm:cxn modelId="{0D507581-A335-42A5-B9A2-6466A4F7B296}" type="presParOf" srcId="{816A0DFC-75C2-4EDD-BE70-65AE186B62E0}" destId="{D0D74162-3CBD-4D1C-A11D-E71BED6A203D}" srcOrd="4" destOrd="0" presId="urn:microsoft.com/office/officeart/2005/8/layout/hProcess4"/>
  </dgm:cxnLst>
  <dgm:bg>
    <a:solidFill>
      <a:srgbClr val="CCECFF"/>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B667443-0A36-4501-98FB-F83B5C76C89B}">
      <dsp:nvSpPr>
        <dsp:cNvPr id="0" name=""/>
        <dsp:cNvSpPr/>
      </dsp:nvSpPr>
      <dsp:spPr>
        <a:xfrm>
          <a:off x="2" y="1547856"/>
          <a:ext cx="1834159" cy="15127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71450" lvl="1" indent="-171450" algn="l" defTabSz="800100">
            <a:lnSpc>
              <a:spcPct val="90000"/>
            </a:lnSpc>
            <a:spcBef>
              <a:spcPct val="0"/>
            </a:spcBef>
            <a:spcAft>
              <a:spcPct val="15000"/>
            </a:spcAft>
            <a:buChar char="••"/>
          </a:pPr>
          <a:r>
            <a:rPr lang="kk-KZ" sz="1800" i="1" kern="1200" dirty="0" smtClean="0">
              <a:solidFill>
                <a:srgbClr val="C00000"/>
              </a:solidFill>
            </a:rPr>
            <a:t>PISA</a:t>
          </a:r>
          <a:endParaRPr lang="ru-RU" sz="1800" kern="1200" dirty="0">
            <a:solidFill>
              <a:srgbClr val="C00000"/>
            </a:solidFill>
          </a:endParaRPr>
        </a:p>
        <a:p>
          <a:pPr marL="171450" lvl="1" indent="-171450" algn="l" defTabSz="800100">
            <a:lnSpc>
              <a:spcPct val="90000"/>
            </a:lnSpc>
            <a:spcBef>
              <a:spcPct val="0"/>
            </a:spcBef>
            <a:spcAft>
              <a:spcPct val="15000"/>
            </a:spcAft>
            <a:buChar char="••"/>
          </a:pPr>
          <a:r>
            <a:rPr lang="kk-KZ" sz="1800" i="1" kern="1200" dirty="0" smtClean="0">
              <a:solidFill>
                <a:srgbClr val="C00000"/>
              </a:solidFill>
            </a:rPr>
            <a:t>TIMSS</a:t>
          </a:r>
          <a:endParaRPr lang="ru-RU" sz="1800" kern="1200" dirty="0">
            <a:solidFill>
              <a:srgbClr val="C00000"/>
            </a:solidFill>
          </a:endParaRPr>
        </a:p>
        <a:p>
          <a:pPr marL="171450" lvl="1" indent="-171450" algn="l" defTabSz="800100">
            <a:lnSpc>
              <a:spcPct val="90000"/>
            </a:lnSpc>
            <a:spcBef>
              <a:spcPct val="0"/>
            </a:spcBef>
            <a:spcAft>
              <a:spcPct val="15000"/>
            </a:spcAft>
            <a:buChar char="••"/>
          </a:pPr>
          <a:r>
            <a:rPr lang="kk-KZ" sz="1800" i="1" kern="1200" dirty="0" smtClean="0">
              <a:solidFill>
                <a:srgbClr val="C00000"/>
              </a:solidFill>
            </a:rPr>
            <a:t>PIRLS</a:t>
          </a:r>
          <a:r>
            <a:rPr lang="kk-KZ" sz="1800" kern="1200" dirty="0" smtClean="0"/>
            <a:t> </a:t>
          </a:r>
          <a:endParaRPr lang="ru-RU" sz="1800" kern="1200" dirty="0">
            <a:solidFill>
              <a:srgbClr val="C00000"/>
            </a:solidFill>
          </a:endParaRPr>
        </a:p>
        <a:p>
          <a:pPr marL="171450" lvl="1" indent="-171450" algn="l" defTabSz="800100">
            <a:lnSpc>
              <a:spcPct val="90000"/>
            </a:lnSpc>
            <a:spcBef>
              <a:spcPct val="0"/>
            </a:spcBef>
            <a:spcAft>
              <a:spcPct val="15000"/>
            </a:spcAft>
            <a:buChar char="••"/>
          </a:pPr>
          <a:endParaRPr lang="ru-RU" sz="1800" kern="1200" dirty="0">
            <a:solidFill>
              <a:srgbClr val="C00000"/>
            </a:solidFill>
          </a:endParaRPr>
        </a:p>
      </dsp:txBody>
      <dsp:txXfrm>
        <a:off x="2" y="1547856"/>
        <a:ext cx="1834159" cy="1188627"/>
      </dsp:txXfrm>
    </dsp:sp>
    <dsp:sp modelId="{4255703B-C667-4C32-8F17-4D3936232496}">
      <dsp:nvSpPr>
        <dsp:cNvPr id="0" name=""/>
        <dsp:cNvSpPr/>
      </dsp:nvSpPr>
      <dsp:spPr>
        <a:xfrm>
          <a:off x="979175" y="1877707"/>
          <a:ext cx="2180444" cy="2180444"/>
        </a:xfrm>
        <a:prstGeom prst="leftCircularArrow">
          <a:avLst>
            <a:gd name="adj1" fmla="val 2300"/>
            <a:gd name="adj2" fmla="val 277430"/>
            <a:gd name="adj3" fmla="val 1706497"/>
            <a:gd name="adj4" fmla="val 8678046"/>
            <a:gd name="adj5" fmla="val 2683"/>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sp>
    <dsp:sp modelId="{E88230BA-5C34-473A-85A6-43822A61BAA6}">
      <dsp:nvSpPr>
        <dsp:cNvPr id="0" name=""/>
        <dsp:cNvSpPr/>
      </dsp:nvSpPr>
      <dsp:spPr>
        <a:xfrm>
          <a:off x="409468" y="2919160"/>
          <a:ext cx="1630364" cy="648342"/>
        </a:xfrm>
        <a:prstGeom prst="roundRect">
          <a:avLst>
            <a:gd name="adj" fmla="val 10000"/>
          </a:avLst>
        </a:prstGeom>
        <a:solidFill>
          <a:srgbClr val="FFCC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kk-KZ" sz="2000" kern="1200" dirty="0" smtClean="0">
              <a:solidFill>
                <a:srgbClr val="002060"/>
              </a:solidFill>
            </a:rPr>
            <a:t>Халықаралық зерттеулер</a:t>
          </a:r>
          <a:endParaRPr lang="ru-RU" sz="2000" kern="1200" dirty="0">
            <a:solidFill>
              <a:srgbClr val="002060"/>
            </a:solidFill>
          </a:endParaRPr>
        </a:p>
      </dsp:txBody>
      <dsp:txXfrm>
        <a:off x="409468" y="2919160"/>
        <a:ext cx="1630364" cy="648342"/>
      </dsp:txXfrm>
    </dsp:sp>
    <dsp:sp modelId="{8A16F021-3113-4657-9FDB-95C40B7ECA45}">
      <dsp:nvSpPr>
        <dsp:cNvPr id="0" name=""/>
        <dsp:cNvSpPr/>
      </dsp:nvSpPr>
      <dsp:spPr>
        <a:xfrm>
          <a:off x="2276744" y="1346307"/>
          <a:ext cx="2275458" cy="191303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71450" lvl="1" indent="-171450" algn="l" defTabSz="800100">
            <a:lnSpc>
              <a:spcPct val="90000"/>
            </a:lnSpc>
            <a:spcBef>
              <a:spcPct val="0"/>
            </a:spcBef>
            <a:spcAft>
              <a:spcPct val="15000"/>
            </a:spcAft>
            <a:buChar char="••"/>
          </a:pPr>
          <a:r>
            <a:rPr lang="kk-KZ" sz="1800" kern="1200" dirty="0" smtClean="0">
              <a:solidFill>
                <a:srgbClr val="C00000"/>
              </a:solidFill>
            </a:rPr>
            <a:t>Математикалық</a:t>
          </a:r>
          <a:endParaRPr lang="ru-RU" sz="1800" kern="1200" dirty="0">
            <a:solidFill>
              <a:srgbClr val="C00000"/>
            </a:solidFill>
          </a:endParaRPr>
        </a:p>
        <a:p>
          <a:pPr marL="171450" lvl="1" indent="-171450" algn="l" defTabSz="800100">
            <a:lnSpc>
              <a:spcPct val="90000"/>
            </a:lnSpc>
            <a:spcBef>
              <a:spcPct val="0"/>
            </a:spcBef>
            <a:spcAft>
              <a:spcPct val="15000"/>
            </a:spcAft>
            <a:buChar char="••"/>
          </a:pPr>
          <a:r>
            <a:rPr lang="kk-KZ" sz="1800" kern="1200" dirty="0" smtClean="0">
              <a:solidFill>
                <a:srgbClr val="C00000"/>
              </a:solidFill>
            </a:rPr>
            <a:t>Жаратылыстану-ғылыми</a:t>
          </a:r>
          <a:endParaRPr lang="ru-RU" sz="1800" kern="1200" dirty="0">
            <a:solidFill>
              <a:srgbClr val="C00000"/>
            </a:solidFill>
          </a:endParaRPr>
        </a:p>
        <a:p>
          <a:pPr marL="171450" lvl="1" indent="-171450" algn="l" defTabSz="800100">
            <a:lnSpc>
              <a:spcPct val="90000"/>
            </a:lnSpc>
            <a:spcBef>
              <a:spcPct val="0"/>
            </a:spcBef>
            <a:spcAft>
              <a:spcPct val="15000"/>
            </a:spcAft>
            <a:buChar char="••"/>
          </a:pPr>
          <a:r>
            <a:rPr lang="kk-KZ" sz="1800" kern="1200" dirty="0" smtClean="0">
              <a:solidFill>
                <a:srgbClr val="C00000"/>
              </a:solidFill>
            </a:rPr>
            <a:t>оқу</a:t>
          </a:r>
          <a:endParaRPr lang="ru-RU" sz="1800" kern="1200" dirty="0">
            <a:solidFill>
              <a:srgbClr val="C00000"/>
            </a:solidFill>
          </a:endParaRPr>
        </a:p>
      </dsp:txBody>
      <dsp:txXfrm>
        <a:off x="2276744" y="1756243"/>
        <a:ext cx="2275458" cy="1503102"/>
      </dsp:txXfrm>
    </dsp:sp>
    <dsp:sp modelId="{5F281CDD-AE74-4583-B9BF-BBE6909BFBEC}">
      <dsp:nvSpPr>
        <dsp:cNvPr id="0" name=""/>
        <dsp:cNvSpPr/>
      </dsp:nvSpPr>
      <dsp:spPr>
        <a:xfrm>
          <a:off x="3676702" y="501818"/>
          <a:ext cx="2643665" cy="2503072"/>
        </a:xfrm>
        <a:prstGeom prst="circularArrow">
          <a:avLst>
            <a:gd name="adj1" fmla="val 2074"/>
            <a:gd name="adj2" fmla="val 248860"/>
            <a:gd name="adj3" fmla="val 19833789"/>
            <a:gd name="adj4" fmla="val 12833670"/>
            <a:gd name="adj5" fmla="val 2419"/>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sp>
    <dsp:sp modelId="{797DA9E3-B8C7-4903-A170-B12270D49F11}">
      <dsp:nvSpPr>
        <dsp:cNvPr id="0" name=""/>
        <dsp:cNvSpPr/>
      </dsp:nvSpPr>
      <dsp:spPr>
        <a:xfrm>
          <a:off x="2679807" y="1073014"/>
          <a:ext cx="1973572" cy="648342"/>
        </a:xfrm>
        <a:prstGeom prst="roundRect">
          <a:avLst>
            <a:gd name="adj" fmla="val 10000"/>
          </a:avLst>
        </a:prstGeom>
        <a:solidFill>
          <a:srgbClr val="FFCC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kk-KZ" sz="2000" kern="1200" dirty="0" smtClean="0">
              <a:solidFill>
                <a:srgbClr val="002060"/>
              </a:solidFill>
            </a:rPr>
            <a:t>Функционалдық сауаттылық</a:t>
          </a:r>
          <a:endParaRPr lang="ru-RU" sz="2000" kern="1200" dirty="0">
            <a:solidFill>
              <a:srgbClr val="002060"/>
            </a:solidFill>
          </a:endParaRPr>
        </a:p>
      </dsp:txBody>
      <dsp:txXfrm>
        <a:off x="2679807" y="1073014"/>
        <a:ext cx="1973572" cy="648342"/>
      </dsp:txXfrm>
    </dsp:sp>
    <dsp:sp modelId="{DB4CF2C6-214F-4663-901B-449E03DE74C6}">
      <dsp:nvSpPr>
        <dsp:cNvPr id="0" name=""/>
        <dsp:cNvSpPr/>
      </dsp:nvSpPr>
      <dsp:spPr>
        <a:xfrm>
          <a:off x="4945739" y="1547856"/>
          <a:ext cx="1834159" cy="15127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90000"/>
            </a:lnSpc>
            <a:spcBef>
              <a:spcPct val="0"/>
            </a:spcBef>
            <a:spcAft>
              <a:spcPct val="15000"/>
            </a:spcAft>
            <a:buChar char="••"/>
          </a:pPr>
          <a:r>
            <a:rPr lang="kk-KZ" sz="1400" kern="1200" dirty="0" smtClean="0">
              <a:solidFill>
                <a:srgbClr val="C00000"/>
              </a:solidFill>
            </a:rPr>
            <a:t>Білім</a:t>
          </a:r>
          <a:endParaRPr lang="ru-RU" sz="1400" kern="1200" dirty="0">
            <a:solidFill>
              <a:srgbClr val="C00000"/>
            </a:solidFill>
          </a:endParaRPr>
        </a:p>
        <a:p>
          <a:pPr marL="114300" lvl="1" indent="-114300" algn="l" defTabSz="622300">
            <a:lnSpc>
              <a:spcPct val="90000"/>
            </a:lnSpc>
            <a:spcBef>
              <a:spcPct val="0"/>
            </a:spcBef>
            <a:spcAft>
              <a:spcPct val="15000"/>
            </a:spcAft>
            <a:buChar char="••"/>
          </a:pPr>
          <a:r>
            <a:rPr lang="kk-KZ" sz="1400" kern="1200" dirty="0" smtClean="0">
              <a:solidFill>
                <a:srgbClr val="C00000"/>
              </a:solidFill>
            </a:rPr>
            <a:t>Түсінік</a:t>
          </a:r>
          <a:endParaRPr lang="ru-RU" sz="1400" kern="1200" dirty="0">
            <a:solidFill>
              <a:srgbClr val="C00000"/>
            </a:solidFill>
          </a:endParaRPr>
        </a:p>
        <a:p>
          <a:pPr marL="114300" lvl="1" indent="-114300" algn="l" defTabSz="622300">
            <a:lnSpc>
              <a:spcPct val="90000"/>
            </a:lnSpc>
            <a:spcBef>
              <a:spcPct val="0"/>
            </a:spcBef>
            <a:spcAft>
              <a:spcPct val="15000"/>
            </a:spcAft>
            <a:buChar char="••"/>
          </a:pPr>
          <a:r>
            <a:rPr lang="kk-KZ" sz="1400" kern="1200" dirty="0" smtClean="0">
              <a:solidFill>
                <a:srgbClr val="C00000"/>
              </a:solidFill>
            </a:rPr>
            <a:t>Қолданыс</a:t>
          </a:r>
          <a:endParaRPr lang="ru-RU" sz="1400" kern="1200" dirty="0">
            <a:solidFill>
              <a:srgbClr val="C00000"/>
            </a:solidFill>
          </a:endParaRPr>
        </a:p>
        <a:p>
          <a:pPr marL="114300" lvl="1" indent="-114300" algn="l" defTabSz="622300">
            <a:lnSpc>
              <a:spcPct val="90000"/>
            </a:lnSpc>
            <a:spcBef>
              <a:spcPct val="0"/>
            </a:spcBef>
            <a:spcAft>
              <a:spcPct val="15000"/>
            </a:spcAft>
            <a:buChar char="••"/>
          </a:pPr>
          <a:r>
            <a:rPr lang="kk-KZ" sz="1400" kern="1200" dirty="0" smtClean="0">
              <a:solidFill>
                <a:srgbClr val="C00000"/>
              </a:solidFill>
            </a:rPr>
            <a:t>Анализ</a:t>
          </a:r>
          <a:endParaRPr lang="ru-RU" sz="1400" kern="1200" dirty="0">
            <a:solidFill>
              <a:srgbClr val="C00000"/>
            </a:solidFill>
          </a:endParaRPr>
        </a:p>
        <a:p>
          <a:pPr marL="114300" lvl="1" indent="-114300" algn="l" defTabSz="622300">
            <a:lnSpc>
              <a:spcPct val="90000"/>
            </a:lnSpc>
            <a:spcBef>
              <a:spcPct val="0"/>
            </a:spcBef>
            <a:spcAft>
              <a:spcPct val="15000"/>
            </a:spcAft>
            <a:buChar char="••"/>
          </a:pPr>
          <a:r>
            <a:rPr lang="kk-KZ" sz="1400" kern="1200" dirty="0" smtClean="0">
              <a:solidFill>
                <a:srgbClr val="C00000"/>
              </a:solidFill>
            </a:rPr>
            <a:t>Синтез</a:t>
          </a:r>
          <a:endParaRPr lang="ru-RU" sz="1400" kern="1200" dirty="0">
            <a:solidFill>
              <a:srgbClr val="C00000"/>
            </a:solidFill>
          </a:endParaRPr>
        </a:p>
        <a:p>
          <a:pPr marL="114300" lvl="1" indent="-114300" algn="l" defTabSz="622300">
            <a:lnSpc>
              <a:spcPct val="90000"/>
            </a:lnSpc>
            <a:spcBef>
              <a:spcPct val="0"/>
            </a:spcBef>
            <a:spcAft>
              <a:spcPct val="15000"/>
            </a:spcAft>
            <a:buChar char="••"/>
          </a:pPr>
          <a:r>
            <a:rPr lang="kk-KZ" sz="1400" kern="1200" dirty="0" smtClean="0">
              <a:solidFill>
                <a:srgbClr val="C00000"/>
              </a:solidFill>
            </a:rPr>
            <a:t>Баға</a:t>
          </a:r>
          <a:endParaRPr lang="ru-RU" sz="1400" kern="1200" dirty="0">
            <a:solidFill>
              <a:srgbClr val="C00000"/>
            </a:solidFill>
          </a:endParaRPr>
        </a:p>
      </dsp:txBody>
      <dsp:txXfrm>
        <a:off x="4945739" y="1547856"/>
        <a:ext cx="1834159" cy="1188627"/>
      </dsp:txXfrm>
    </dsp:sp>
    <dsp:sp modelId="{E461ED22-4E34-4B6F-ACE9-989875BB69D6}">
      <dsp:nvSpPr>
        <dsp:cNvPr id="0" name=""/>
        <dsp:cNvSpPr/>
      </dsp:nvSpPr>
      <dsp:spPr>
        <a:xfrm>
          <a:off x="5130989" y="2987483"/>
          <a:ext cx="1920552" cy="648342"/>
        </a:xfrm>
        <a:prstGeom prst="roundRect">
          <a:avLst>
            <a:gd name="adj" fmla="val 10000"/>
          </a:avLst>
        </a:prstGeom>
        <a:solidFill>
          <a:srgbClr val="FFCC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kk-KZ" sz="2000" kern="1200" dirty="0" smtClean="0">
              <a:solidFill>
                <a:srgbClr val="002060"/>
              </a:solidFill>
            </a:rPr>
            <a:t>Блум таксономиясы</a:t>
          </a:r>
          <a:endParaRPr lang="ru-RU" sz="2000" kern="1200" dirty="0">
            <a:solidFill>
              <a:srgbClr val="002060"/>
            </a:solidFill>
          </a:endParaRPr>
        </a:p>
      </dsp:txBody>
      <dsp:txXfrm>
        <a:off x="5130989" y="2987483"/>
        <a:ext cx="1920552" cy="64834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8DE8A40-121F-43B0-A6C4-EEE037E87345}" type="datetimeFigureOut">
              <a:rPr lang="ru-RU" smtClean="0"/>
              <a:pPr/>
              <a:t>29.03.2015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5C69F48-566D-44D7-9DB1-FB2FBAB6B1AD}"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8DE8A40-121F-43B0-A6C4-EEE037E87345}" type="datetimeFigureOut">
              <a:rPr lang="ru-RU" smtClean="0"/>
              <a:pPr/>
              <a:t>29.03.2015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5C69F48-566D-44D7-9DB1-FB2FBAB6B1AD}"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8DE8A40-121F-43B0-A6C4-EEE037E87345}" type="datetimeFigureOut">
              <a:rPr lang="ru-RU" smtClean="0"/>
              <a:pPr/>
              <a:t>29.03.2015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5C69F48-566D-44D7-9DB1-FB2FBAB6B1AD}"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8DE8A40-121F-43B0-A6C4-EEE037E87345}" type="datetimeFigureOut">
              <a:rPr lang="ru-RU" smtClean="0"/>
              <a:pPr/>
              <a:t>29.03.2015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5C69F48-566D-44D7-9DB1-FB2FBAB6B1AD}"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8DE8A40-121F-43B0-A6C4-EEE037E87345}" type="datetimeFigureOut">
              <a:rPr lang="ru-RU" smtClean="0"/>
              <a:pPr/>
              <a:t>29.03.2015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5C69F48-566D-44D7-9DB1-FB2FBAB6B1AD}"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8DE8A40-121F-43B0-A6C4-EEE037E87345}" type="datetimeFigureOut">
              <a:rPr lang="ru-RU" smtClean="0"/>
              <a:pPr/>
              <a:t>29.03.2015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5C69F48-566D-44D7-9DB1-FB2FBAB6B1AD}"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8DE8A40-121F-43B0-A6C4-EEE037E87345}" type="datetimeFigureOut">
              <a:rPr lang="ru-RU" smtClean="0"/>
              <a:pPr/>
              <a:t>29.03.2015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5C69F48-566D-44D7-9DB1-FB2FBAB6B1AD}"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8DE8A40-121F-43B0-A6C4-EEE037E87345}" type="datetimeFigureOut">
              <a:rPr lang="ru-RU" smtClean="0"/>
              <a:pPr/>
              <a:t>29.03.2015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5C69F48-566D-44D7-9DB1-FB2FBAB6B1AD}"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8DE8A40-121F-43B0-A6C4-EEE037E87345}" type="datetimeFigureOut">
              <a:rPr lang="ru-RU" smtClean="0"/>
              <a:pPr/>
              <a:t>29.03.2015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5C69F48-566D-44D7-9DB1-FB2FBAB6B1AD}"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8DE8A40-121F-43B0-A6C4-EEE037E87345}" type="datetimeFigureOut">
              <a:rPr lang="ru-RU" smtClean="0"/>
              <a:pPr/>
              <a:t>29.03.2015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5C69F48-566D-44D7-9DB1-FB2FBAB6B1AD}"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8DE8A40-121F-43B0-A6C4-EEE037E87345}" type="datetimeFigureOut">
              <a:rPr lang="ru-RU" smtClean="0"/>
              <a:pPr/>
              <a:t>29.03.2015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5C69F48-566D-44D7-9DB1-FB2FBAB6B1AD}"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DE8A40-121F-43B0-A6C4-EEE037E87345}" type="datetimeFigureOut">
              <a:rPr lang="ru-RU" smtClean="0"/>
              <a:pPr/>
              <a:t>29.03.2015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C69F48-566D-44D7-9DB1-FB2FBAB6B1AD}"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188641"/>
            <a:ext cx="7772400" cy="1224136"/>
          </a:xfrm>
        </p:spPr>
        <p:txBody>
          <a:bodyPr>
            <a:normAutofit/>
          </a:bodyPr>
          <a:lstStyle/>
          <a:p>
            <a:r>
              <a:rPr lang="kk-KZ" sz="2800" i="1" dirty="0" smtClean="0">
                <a:solidFill>
                  <a:srgbClr val="C00000"/>
                </a:solidFill>
              </a:rPr>
              <a:t>Төменгі ұғымдардың арасындағы байланысты анықтаңыздар</a:t>
            </a:r>
            <a:r>
              <a:rPr lang="kk-KZ" sz="2800" dirty="0" smtClean="0"/>
              <a:t>:</a:t>
            </a:r>
            <a:endParaRPr lang="ru-RU" sz="2800" dirty="0"/>
          </a:p>
        </p:txBody>
      </p:sp>
      <p:graphicFrame>
        <p:nvGraphicFramePr>
          <p:cNvPr id="4" name="Схема 3"/>
          <p:cNvGraphicFramePr/>
          <p:nvPr/>
        </p:nvGraphicFramePr>
        <p:xfrm>
          <a:off x="1115616" y="1484784"/>
          <a:ext cx="7128792"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Autofit/>
          </a:bodyPr>
          <a:lstStyle/>
          <a:p>
            <a:r>
              <a:rPr lang="kk-KZ" sz="2400" i="1" dirty="0" smtClean="0">
                <a:solidFill>
                  <a:srgbClr val="FF0000"/>
                </a:solidFill>
                <a:latin typeface="Times New Roman" pitchFamily="18" charset="0"/>
                <a:cs typeface="Times New Roman" pitchFamily="18" charset="0"/>
              </a:rPr>
              <a:t>PISA</a:t>
            </a:r>
            <a:r>
              <a:rPr lang="kk-KZ" sz="2400" dirty="0" smtClean="0">
                <a:solidFill>
                  <a:srgbClr val="FF0000"/>
                </a:solidFill>
                <a:latin typeface="Times New Roman" pitchFamily="18" charset="0"/>
                <a:cs typeface="Times New Roman" pitchFamily="18" charset="0"/>
              </a:rPr>
              <a:t> халықаралық </a:t>
            </a:r>
            <a:r>
              <a:rPr lang="kk-KZ" sz="2400" dirty="0" smtClean="0">
                <a:solidFill>
                  <a:srgbClr val="FF0000"/>
                </a:solidFill>
                <a:latin typeface="Times New Roman" pitchFamily="18" charset="0"/>
                <a:cs typeface="Times New Roman" pitchFamily="18" charset="0"/>
              </a:rPr>
              <a:t>бағдарламасының бағыты</a:t>
            </a:r>
            <a:endParaRPr lang="ru-RU" sz="2400" dirty="0">
              <a:solidFill>
                <a:srgbClr val="FF0000"/>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196752"/>
            <a:ext cx="8229600" cy="5112568"/>
          </a:xfrm>
        </p:spPr>
        <p:txBody>
          <a:bodyPr>
            <a:normAutofit fontScale="25000" lnSpcReduction="20000"/>
          </a:bodyPr>
          <a:lstStyle/>
          <a:p>
            <a:pPr algn="just" fontAlgn="base"/>
            <a:r>
              <a:rPr lang="kk-KZ" sz="7400" i="1" dirty="0" smtClean="0">
                <a:solidFill>
                  <a:srgbClr val="0070C0"/>
                </a:solidFill>
                <a:latin typeface="Times New Roman" pitchFamily="18" charset="0"/>
                <a:cs typeface="Times New Roman" pitchFamily="18" charset="0"/>
              </a:rPr>
              <a:t>PISA халықаралық бағдарламасы оқушылардың оқу барысында алған білімдері мен дағдыларын өмірлік жағдайларда қолдана білу машықтарын, нақты бір оқу пәндерімен тікелей байланысты емес мәселелерді шеше білу құзіреттіліктерін бағалауға бағытталған.</a:t>
            </a:r>
          </a:p>
          <a:p>
            <a:pPr algn="just" fontAlgn="base">
              <a:buNone/>
            </a:pPr>
            <a:endParaRPr lang="kk-KZ" sz="7400" i="1" dirty="0" smtClean="0">
              <a:solidFill>
                <a:srgbClr val="0070C0"/>
              </a:solidFill>
              <a:latin typeface="Times New Roman" pitchFamily="18" charset="0"/>
              <a:cs typeface="Times New Roman" pitchFamily="18" charset="0"/>
            </a:endParaRPr>
          </a:p>
          <a:p>
            <a:pPr algn="just" fontAlgn="base"/>
            <a:r>
              <a:rPr lang="kk-KZ" sz="7400" i="1" dirty="0" smtClean="0">
                <a:solidFill>
                  <a:srgbClr val="0070C0"/>
                </a:solidFill>
                <a:latin typeface="Times New Roman" pitchFamily="18" charset="0"/>
                <a:cs typeface="Times New Roman" pitchFamily="18" charset="0"/>
              </a:rPr>
              <a:t>Оқушылардың </a:t>
            </a:r>
            <a:r>
              <a:rPr lang="kk-KZ" sz="7400" i="1" dirty="0" smtClean="0">
                <a:solidFill>
                  <a:srgbClr val="0070C0"/>
                </a:solidFill>
                <a:latin typeface="Times New Roman" pitchFamily="18" charset="0"/>
                <a:cs typeface="Times New Roman" pitchFamily="18" charset="0"/>
              </a:rPr>
              <a:t>білім жетістіктерін зерттеу негізгі үш бағыт бойынша жүзеге асады: «математикалық сауаттылық», «жаратылыстану сауаттылығы» және «оқу сауаттылығы». </a:t>
            </a:r>
            <a:endParaRPr lang="ru-RU" sz="7400" i="1" dirty="0" smtClean="0">
              <a:solidFill>
                <a:srgbClr val="0070C0"/>
              </a:solidFill>
              <a:latin typeface="Times New Roman" pitchFamily="18" charset="0"/>
              <a:cs typeface="Times New Roman" pitchFamily="18" charset="0"/>
            </a:endParaRPr>
          </a:p>
          <a:p>
            <a:pPr algn="just"/>
            <a:endParaRPr lang="kk-KZ" sz="7400" i="1" dirty="0" smtClean="0">
              <a:solidFill>
                <a:srgbClr val="0070C0"/>
              </a:solidFill>
              <a:latin typeface="Times New Roman" pitchFamily="18" charset="0"/>
              <a:cs typeface="Times New Roman" pitchFamily="18" charset="0"/>
            </a:endParaRPr>
          </a:p>
          <a:p>
            <a:pPr algn="just"/>
            <a:r>
              <a:rPr lang="kk-KZ" sz="7400" i="1" dirty="0" smtClean="0">
                <a:solidFill>
                  <a:srgbClr val="0070C0"/>
                </a:solidFill>
                <a:latin typeface="Times New Roman" pitchFamily="18" charset="0"/>
                <a:cs typeface="Times New Roman" pitchFamily="18" charset="0"/>
              </a:rPr>
              <a:t> </a:t>
            </a:r>
            <a:r>
              <a:rPr lang="kk-KZ" sz="7400" i="1" dirty="0" smtClean="0">
                <a:solidFill>
                  <a:srgbClr val="0070C0"/>
                </a:solidFill>
                <a:latin typeface="Times New Roman" pitchFamily="18" charset="0"/>
                <a:cs typeface="Times New Roman" pitchFamily="18" charset="0"/>
              </a:rPr>
              <a:t>Қазақстан PISA – 2009 халықаралық зерттеуіне тұңғыш рет 15 жастағы оқушылардың білім сапасын анықтау үшін дәйекті ақпарат алу мақсатында атсалысты. Біздің еліміз үшін бұл бағдарламаға қатысуға білім берудің бақылау-бағалау жүйесін реформаландырудың қажеттігін ескертетін бірқатар факторлар, атап айтар болсақ қазақстандық білім беру жүйесінің әлемдік білім беру кеңістігіне кірігуі негізгі себеп болды. </a:t>
            </a:r>
            <a:endParaRPr lang="ru-RU" sz="7400" i="1" dirty="0" smtClean="0">
              <a:solidFill>
                <a:srgbClr val="0070C0"/>
              </a:solidFill>
              <a:latin typeface="Times New Roman" pitchFamily="18" charset="0"/>
              <a:cs typeface="Times New Roman" pitchFamily="18" charset="0"/>
            </a:endParaRPr>
          </a:p>
          <a:p>
            <a:endParaRPr lang="ru-RU" dirty="0" smtClean="0"/>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260649"/>
            <a:ext cx="7772400" cy="864095"/>
          </a:xfrm>
        </p:spPr>
        <p:txBody>
          <a:bodyPr>
            <a:noAutofit/>
          </a:bodyPr>
          <a:lstStyle/>
          <a:p>
            <a:r>
              <a:rPr lang="kk-KZ" sz="2800" dirty="0" smtClean="0">
                <a:solidFill>
                  <a:srgbClr val="FF0000"/>
                </a:solidFill>
                <a:latin typeface="Times New Roman" pitchFamily="18" charset="0"/>
                <a:cs typeface="Times New Roman" pitchFamily="18" charset="0"/>
              </a:rPr>
              <a:t>Халықаралық зерттеулер барысында, қазақстандық оқушыларға қиындық туғызатын тапсырмалар:</a:t>
            </a:r>
            <a:endParaRPr lang="ru-RU" sz="2800" dirty="0">
              <a:solidFill>
                <a:srgbClr val="FF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611560" y="1628800"/>
            <a:ext cx="8280920" cy="4536504"/>
          </a:xfrm>
        </p:spPr>
        <p:txBody>
          <a:bodyPr>
            <a:normAutofit fontScale="40000" lnSpcReduction="20000"/>
          </a:bodyPr>
          <a:lstStyle/>
          <a:p>
            <a:pPr algn="l"/>
            <a:r>
              <a:rPr lang="kk-KZ" sz="8000" i="1" dirty="0" smtClean="0">
                <a:solidFill>
                  <a:srgbClr val="002060"/>
                </a:solidFill>
                <a:latin typeface="Times New Roman" pitchFamily="18" charset="0"/>
                <a:cs typeface="Times New Roman" pitchFamily="18" charset="0"/>
              </a:rPr>
              <a:t>- «Білу», «Қолдану», «Ойлау» бөлімдеріндегі дәстүрлі емес сұрақтарды түсінбеу; </a:t>
            </a:r>
            <a:endParaRPr lang="ru-RU" sz="8000" i="1" dirty="0" smtClean="0">
              <a:solidFill>
                <a:srgbClr val="002060"/>
              </a:solidFill>
              <a:latin typeface="Times New Roman" pitchFamily="18" charset="0"/>
              <a:cs typeface="Times New Roman" pitchFamily="18" charset="0"/>
            </a:endParaRPr>
          </a:p>
          <a:p>
            <a:pPr algn="l"/>
            <a:r>
              <a:rPr lang="kk-KZ" sz="8000" i="1" dirty="0" smtClean="0">
                <a:solidFill>
                  <a:srgbClr val="002060"/>
                </a:solidFill>
                <a:latin typeface="Times New Roman" pitchFamily="18" charset="0"/>
                <a:cs typeface="Times New Roman" pitchFamily="18" charset="0"/>
              </a:rPr>
              <a:t>- алған білімдерін күнделікті өмірге тән шынайы, өмірлік жағдаяттарда пайдалана  алмауы;</a:t>
            </a:r>
            <a:endParaRPr lang="ru-RU" sz="8000" i="1" dirty="0" smtClean="0">
              <a:solidFill>
                <a:srgbClr val="002060"/>
              </a:solidFill>
              <a:latin typeface="Times New Roman" pitchFamily="18" charset="0"/>
              <a:cs typeface="Times New Roman" pitchFamily="18" charset="0"/>
            </a:endParaRPr>
          </a:p>
          <a:p>
            <a:pPr algn="l"/>
            <a:r>
              <a:rPr lang="kk-KZ" sz="8000" i="1" dirty="0" smtClean="0">
                <a:solidFill>
                  <a:srgbClr val="002060"/>
                </a:solidFill>
                <a:latin typeface="Times New Roman" pitchFamily="18" charset="0"/>
                <a:cs typeface="Times New Roman" pitchFamily="18" charset="0"/>
              </a:rPr>
              <a:t>- кесте, диаграмма, сызба түрінде берілген  ақпаратты  өзінше түсіндіре алмау, кеңістік көрінісінің жеткілікті дамымағандығы;</a:t>
            </a:r>
            <a:endParaRPr lang="ru-RU" sz="8000" i="1" dirty="0" smtClean="0">
              <a:solidFill>
                <a:srgbClr val="002060"/>
              </a:solidFill>
              <a:latin typeface="Times New Roman" pitchFamily="18" charset="0"/>
              <a:cs typeface="Times New Roman" pitchFamily="18" charset="0"/>
            </a:endParaRPr>
          </a:p>
          <a:p>
            <a:pPr algn="l"/>
            <a:r>
              <a:rPr lang="kk-KZ" sz="8000" i="1" dirty="0" smtClean="0">
                <a:solidFill>
                  <a:srgbClr val="002060"/>
                </a:solidFill>
                <a:latin typeface="Times New Roman" pitchFamily="18" charset="0"/>
                <a:cs typeface="Times New Roman" pitchFamily="18" charset="0"/>
              </a:rPr>
              <a:t>- алған пәндік білімдерін кіріктере алмауы.</a:t>
            </a:r>
            <a:endParaRPr lang="ru-RU" sz="8000" i="1" dirty="0" smtClean="0">
              <a:solidFill>
                <a:srgbClr val="002060"/>
              </a:solidFill>
              <a:latin typeface="Times New Roman" pitchFamily="18" charset="0"/>
              <a:cs typeface="Times New Roman" pitchFamily="18" charset="0"/>
            </a:endParaRPr>
          </a:p>
          <a:p>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99592" y="188640"/>
            <a:ext cx="7772400" cy="1470025"/>
          </a:xfrm>
        </p:spPr>
        <p:txBody>
          <a:bodyPr>
            <a:normAutofit/>
          </a:bodyPr>
          <a:lstStyle/>
          <a:p>
            <a:r>
              <a:rPr lang="kk-KZ" sz="2400" dirty="0" smtClean="0">
                <a:solidFill>
                  <a:srgbClr val="002060"/>
                </a:solidFill>
                <a:latin typeface="Times New Roman" pitchFamily="18" charset="0"/>
                <a:cs typeface="Times New Roman" pitchFamily="18" charset="0"/>
              </a:rPr>
              <a:t>Тақырыбы:</a:t>
            </a:r>
            <a:r>
              <a:rPr lang="kk-KZ" sz="2400" dirty="0" smtClean="0">
                <a:solidFill>
                  <a:srgbClr val="0070C0"/>
                </a:solidFill>
                <a:latin typeface="Times New Roman" pitchFamily="18" charset="0"/>
                <a:cs typeface="Times New Roman" pitchFamily="18" charset="0"/>
              </a:rPr>
              <a:t> </a:t>
            </a:r>
            <a:r>
              <a:rPr lang="kk-KZ" sz="2400" i="1" dirty="0" smtClean="0">
                <a:solidFill>
                  <a:srgbClr val="FF0000"/>
                </a:solidFill>
                <a:latin typeface="Times New Roman" pitchFamily="18" charset="0"/>
                <a:cs typeface="Times New Roman" pitchFamily="18" charset="0"/>
              </a:rPr>
              <a:t>Оқушылардың функционалдық сауттылығын дамытуын Блумның танымдық сала  таксономиясы негізінде ұймдастыру </a:t>
            </a:r>
            <a:endParaRPr lang="ru-RU" sz="2400" i="1" dirty="0">
              <a:solidFill>
                <a:srgbClr val="FF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683568" y="1556792"/>
            <a:ext cx="8136904" cy="5112568"/>
          </a:xfrm>
        </p:spPr>
        <p:txBody>
          <a:bodyPr>
            <a:noAutofit/>
          </a:bodyPr>
          <a:lstStyle/>
          <a:p>
            <a:pPr algn="l"/>
            <a:r>
              <a:rPr lang="kk-KZ" sz="2400" dirty="0" smtClean="0">
                <a:solidFill>
                  <a:srgbClr val="FF0000"/>
                </a:solidFill>
                <a:latin typeface="Times New Roman" pitchFamily="18" charset="0"/>
                <a:cs typeface="Times New Roman" pitchFamily="18" charset="0"/>
              </a:rPr>
              <a:t>Мақсаты</a:t>
            </a:r>
            <a:r>
              <a:rPr lang="kk-KZ" sz="2400" b="1" i="1" dirty="0" smtClean="0">
                <a:solidFill>
                  <a:srgbClr val="FF0000"/>
                </a:solidFill>
                <a:latin typeface="Times New Roman" pitchFamily="18" charset="0"/>
                <a:cs typeface="Times New Roman" pitchFamily="18" charset="0"/>
              </a:rPr>
              <a:t>:</a:t>
            </a:r>
            <a:r>
              <a:rPr lang="kk-KZ" sz="2400" b="1" i="1" dirty="0" smtClean="0">
                <a:latin typeface="Times New Roman" pitchFamily="18" charset="0"/>
                <a:cs typeface="Times New Roman" pitchFamily="18" charset="0"/>
              </a:rPr>
              <a:t>«Функционалдық сауттылық» ұғымның талаптары Б. Блумның танымдық сала таксономиясы талаптарымен сәйкестігін айқындау </a:t>
            </a:r>
            <a:endParaRPr lang="kk-KZ" sz="2400" b="1" i="1" dirty="0" smtClean="0">
              <a:solidFill>
                <a:srgbClr val="002060"/>
              </a:solidFill>
              <a:latin typeface="Times New Roman" pitchFamily="18" charset="0"/>
              <a:cs typeface="Times New Roman" pitchFamily="18" charset="0"/>
            </a:endParaRPr>
          </a:p>
          <a:p>
            <a:pPr algn="l"/>
            <a:r>
              <a:rPr lang="kk-KZ" sz="2400" dirty="0" smtClean="0">
                <a:solidFill>
                  <a:srgbClr val="FF0000"/>
                </a:solidFill>
                <a:latin typeface="Times New Roman" pitchFamily="18" charset="0"/>
                <a:cs typeface="Times New Roman" pitchFamily="18" charset="0"/>
              </a:rPr>
              <a:t>Міндеті:</a:t>
            </a:r>
          </a:p>
          <a:p>
            <a:pPr algn="l"/>
            <a:r>
              <a:rPr lang="kk-KZ" sz="2400" b="1" i="1" dirty="0" smtClean="0">
                <a:solidFill>
                  <a:srgbClr val="002060"/>
                </a:solidFill>
                <a:latin typeface="Times New Roman" pitchFamily="18" charset="0"/>
                <a:cs typeface="Times New Roman" pitchFamily="18" charset="0"/>
              </a:rPr>
              <a:t>-  </a:t>
            </a:r>
            <a:r>
              <a:rPr lang="kk-KZ" sz="2400" i="1" dirty="0" smtClean="0">
                <a:solidFill>
                  <a:srgbClr val="002060"/>
                </a:solidFill>
                <a:latin typeface="Times New Roman" pitchFamily="18" charset="0"/>
                <a:cs typeface="Times New Roman" pitchFamily="18" charset="0"/>
              </a:rPr>
              <a:t>Оқушылардың функционалдық сауаттылығын арттыруда Блумның танымдық сала таксономиясының тиімділігін  қарастыру;</a:t>
            </a:r>
            <a:endParaRPr lang="ru-RU" sz="2400" i="1" dirty="0" smtClean="0">
              <a:solidFill>
                <a:srgbClr val="002060"/>
              </a:solidFill>
              <a:latin typeface="Times New Roman" pitchFamily="18" charset="0"/>
              <a:cs typeface="Times New Roman" pitchFamily="18" charset="0"/>
            </a:endParaRPr>
          </a:p>
          <a:p>
            <a:pPr algn="l"/>
            <a:r>
              <a:rPr lang="kk-KZ" sz="2400" i="1" dirty="0" smtClean="0">
                <a:solidFill>
                  <a:srgbClr val="002060"/>
                </a:solidFill>
                <a:latin typeface="Times New Roman" pitchFamily="18" charset="0"/>
                <a:cs typeface="Times New Roman" pitchFamily="18" charset="0"/>
              </a:rPr>
              <a:t>- Блумның таксономиясы бойынша оқу мақсаттарын тұжырымдау және сабақ кезеңдерімен байланыстыру;</a:t>
            </a:r>
            <a:endParaRPr lang="ru-RU" sz="2400" i="1" dirty="0" smtClean="0">
              <a:solidFill>
                <a:srgbClr val="002060"/>
              </a:solidFill>
              <a:latin typeface="Times New Roman" pitchFamily="18" charset="0"/>
              <a:cs typeface="Times New Roman" pitchFamily="18" charset="0"/>
            </a:endParaRPr>
          </a:p>
          <a:p>
            <a:pPr algn="l"/>
            <a:r>
              <a:rPr lang="kk-KZ" sz="2400" i="1" dirty="0" smtClean="0">
                <a:solidFill>
                  <a:srgbClr val="002060"/>
                </a:solidFill>
                <a:latin typeface="Times New Roman" pitchFamily="18" charset="0"/>
                <a:cs typeface="Times New Roman" pitchFamily="18" charset="0"/>
              </a:rPr>
              <a:t>- Халықаралық зерттеулер өткізу барысында қазақстандық оқушыларға қиындық туғызатын тапсырмалармен  жұмыс көздері</a:t>
            </a:r>
            <a:endParaRPr lang="ru-RU" sz="2400" i="1" dirty="0">
              <a:solidFill>
                <a:srgbClr val="002060"/>
              </a:solidFill>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188640"/>
            <a:ext cx="7772400" cy="648072"/>
          </a:xfrm>
        </p:spPr>
        <p:txBody>
          <a:bodyPr>
            <a:normAutofit/>
          </a:bodyPr>
          <a:lstStyle/>
          <a:p>
            <a:r>
              <a:rPr lang="kk-KZ" sz="2400" dirty="0" smtClean="0">
                <a:solidFill>
                  <a:srgbClr val="FF0000"/>
                </a:solidFill>
                <a:latin typeface="Times New Roman" pitchFamily="18" charset="0"/>
                <a:cs typeface="Times New Roman" pitchFamily="18" charset="0"/>
              </a:rPr>
              <a:t>РІSА ептілік деңгейлері (құзыреттіліктері)</a:t>
            </a:r>
            <a:endParaRPr lang="ru-RU" sz="2400" dirty="0">
              <a:solidFill>
                <a:srgbClr val="FF0000"/>
              </a:solidFill>
              <a:latin typeface="Times New Roman" pitchFamily="18" charset="0"/>
              <a:cs typeface="Times New Roman" pitchFamily="18" charset="0"/>
            </a:endParaRPr>
          </a:p>
        </p:txBody>
      </p:sp>
      <p:graphicFrame>
        <p:nvGraphicFramePr>
          <p:cNvPr id="4" name="Таблица 3"/>
          <p:cNvGraphicFramePr>
            <a:graphicFrameLocks noGrp="1"/>
          </p:cNvGraphicFramePr>
          <p:nvPr/>
        </p:nvGraphicFramePr>
        <p:xfrm>
          <a:off x="683568" y="908720"/>
          <a:ext cx="7920879" cy="5544616"/>
        </p:xfrm>
        <a:graphic>
          <a:graphicData uri="http://schemas.openxmlformats.org/drawingml/2006/table">
            <a:tbl>
              <a:tblPr firstRow="1" bandRow="1">
                <a:tableStyleId>{5940675A-B579-460E-94D1-54222C63F5DA}</a:tableStyleId>
              </a:tblPr>
              <a:tblGrid>
                <a:gridCol w="4320480"/>
                <a:gridCol w="1944216"/>
                <a:gridCol w="1656183"/>
              </a:tblGrid>
              <a:tr h="487449">
                <a:tc>
                  <a:txBody>
                    <a:bodyPr/>
                    <a:lstStyle/>
                    <a:p>
                      <a:pPr algn="ctr">
                        <a:spcAft>
                          <a:spcPts val="0"/>
                        </a:spcAft>
                      </a:pPr>
                      <a:r>
                        <a:rPr lang="kk-KZ" sz="1800" spc="0" dirty="0">
                          <a:solidFill>
                            <a:srgbClr val="FF0000"/>
                          </a:solidFill>
                        </a:rPr>
                        <a:t>Математика</a:t>
                      </a:r>
                      <a:endParaRPr lang="ru-RU" sz="1800" spc="20" dirty="0">
                        <a:solidFill>
                          <a:srgbClr val="FF0000"/>
                        </a:solidFill>
                        <a:latin typeface="Times New Roman"/>
                        <a:ea typeface="Times New Roman"/>
                        <a:cs typeface="Times New Roman"/>
                      </a:endParaRPr>
                    </a:p>
                  </a:txBody>
                  <a:tcPr marL="68580" marR="68580" marT="0" marB="0"/>
                </a:tc>
                <a:tc>
                  <a:txBody>
                    <a:bodyPr/>
                    <a:lstStyle/>
                    <a:p>
                      <a:pPr algn="ctr">
                        <a:spcAft>
                          <a:spcPts val="0"/>
                        </a:spcAft>
                      </a:pPr>
                      <a:r>
                        <a:rPr lang="kk-KZ" sz="1800" spc="0" dirty="0">
                          <a:solidFill>
                            <a:srgbClr val="FF0000"/>
                          </a:solidFill>
                        </a:rPr>
                        <a:t>Жаратылыстану</a:t>
                      </a:r>
                      <a:endParaRPr lang="ru-RU" sz="1800" spc="20" dirty="0">
                        <a:solidFill>
                          <a:srgbClr val="FF0000"/>
                        </a:solidFill>
                        <a:latin typeface="Times New Roman"/>
                        <a:ea typeface="Times New Roman"/>
                        <a:cs typeface="Times New Roman"/>
                      </a:endParaRPr>
                    </a:p>
                  </a:txBody>
                  <a:tcPr marL="68580" marR="68580" marT="0" marB="0"/>
                </a:tc>
                <a:tc>
                  <a:txBody>
                    <a:bodyPr/>
                    <a:lstStyle/>
                    <a:p>
                      <a:pPr algn="ctr">
                        <a:spcAft>
                          <a:spcPts val="0"/>
                        </a:spcAft>
                      </a:pPr>
                      <a:r>
                        <a:rPr lang="kk-KZ" sz="1800" spc="0" dirty="0">
                          <a:solidFill>
                            <a:srgbClr val="FF0000"/>
                          </a:solidFill>
                        </a:rPr>
                        <a:t>Оқу</a:t>
                      </a:r>
                      <a:endParaRPr lang="ru-RU" sz="1800" spc="20" dirty="0">
                        <a:solidFill>
                          <a:srgbClr val="FF0000"/>
                        </a:solidFill>
                        <a:latin typeface="Times New Roman"/>
                        <a:ea typeface="Times New Roman"/>
                        <a:cs typeface="Times New Roman"/>
                      </a:endParaRPr>
                    </a:p>
                  </a:txBody>
                  <a:tcPr marL="68580" marR="68580" marT="0" marB="0"/>
                </a:tc>
              </a:tr>
              <a:tr h="5057167">
                <a:tc>
                  <a:txBody>
                    <a:bodyPr/>
                    <a:lstStyle/>
                    <a:p>
                      <a:pPr marL="342900" lvl="0" indent="-342900">
                        <a:spcAft>
                          <a:spcPts val="0"/>
                        </a:spcAft>
                        <a:buFont typeface="Symbol"/>
                        <a:buChar char=""/>
                        <a:tabLst>
                          <a:tab pos="168275" algn="l"/>
                        </a:tabLst>
                      </a:pPr>
                      <a:r>
                        <a:rPr lang="kk-KZ" sz="1800" i="1" dirty="0">
                          <a:solidFill>
                            <a:srgbClr val="0070C0"/>
                          </a:solidFill>
                        </a:rPr>
                        <a:t> е</a:t>
                      </a:r>
                      <a:r>
                        <a:rPr lang="ru-RU" sz="1800" i="1" dirty="0" err="1">
                          <a:solidFill>
                            <a:srgbClr val="0070C0"/>
                          </a:solidFill>
                        </a:rPr>
                        <a:t>лестету</a:t>
                      </a:r>
                      <a:r>
                        <a:rPr lang="ru-RU" sz="1800" i="1" dirty="0">
                          <a:solidFill>
                            <a:srgbClr val="0070C0"/>
                          </a:solidFill>
                        </a:rPr>
                        <a:t> (</a:t>
                      </a:r>
                      <a:r>
                        <a:rPr lang="ru-RU" sz="1800" i="1" dirty="0" err="1">
                          <a:solidFill>
                            <a:srgbClr val="0070C0"/>
                          </a:solidFill>
                        </a:rPr>
                        <a:t>стандартты</a:t>
                      </a:r>
                      <a:r>
                        <a:rPr lang="ru-RU" sz="1800" i="1" dirty="0">
                          <a:solidFill>
                            <a:srgbClr val="0070C0"/>
                          </a:solidFill>
                        </a:rPr>
                        <a:t> </a:t>
                      </a:r>
                      <a:r>
                        <a:rPr lang="ru-RU" sz="1800" i="1" dirty="0" err="1">
                          <a:solidFill>
                            <a:srgbClr val="0070C0"/>
                          </a:solidFill>
                        </a:rPr>
                        <a:t>қабылдаулар </a:t>
                      </a:r>
                      <a:r>
                        <a:rPr lang="ru-RU" sz="1800" i="1" dirty="0">
                          <a:solidFill>
                            <a:srgbClr val="0070C0"/>
                          </a:solidFill>
                        </a:rPr>
                        <a:t>мен </a:t>
                      </a:r>
                      <a:r>
                        <a:rPr lang="ru-RU" sz="1800" i="1" dirty="0" err="1">
                          <a:solidFill>
                            <a:srgbClr val="0070C0"/>
                          </a:solidFill>
                        </a:rPr>
                        <a:t>әдістер</a:t>
                      </a:r>
                      <a:r>
                        <a:rPr lang="ru-RU" sz="1800" i="1" dirty="0">
                          <a:solidFill>
                            <a:srgbClr val="0070C0"/>
                          </a:solidFill>
                        </a:rPr>
                        <a:t>, </a:t>
                      </a:r>
                      <a:r>
                        <a:rPr lang="ru-RU" sz="1800" i="1" dirty="0" err="1">
                          <a:solidFill>
                            <a:srgbClr val="0070C0"/>
                          </a:solidFill>
                        </a:rPr>
                        <a:t>белг</a:t>
                      </a:r>
                      <a:r>
                        <a:rPr lang="en-US" sz="1800" i="1" dirty="0" err="1">
                          <a:solidFill>
                            <a:srgbClr val="0070C0"/>
                          </a:solidFill>
                        </a:rPr>
                        <a:t>i</a:t>
                      </a:r>
                      <a:r>
                        <a:rPr lang="ru-RU" sz="1800" i="1" dirty="0">
                          <a:solidFill>
                            <a:srgbClr val="0070C0"/>
                          </a:solidFill>
                        </a:rPr>
                        <a:t>л</a:t>
                      </a:r>
                      <a:r>
                        <a:rPr lang="en-US" sz="1800" i="1" dirty="0" err="1">
                          <a:solidFill>
                            <a:srgbClr val="0070C0"/>
                          </a:solidFill>
                        </a:rPr>
                        <a:t>i</a:t>
                      </a:r>
                      <a:r>
                        <a:rPr lang="ru-RU" sz="1800" i="1" dirty="0">
                          <a:solidFill>
                            <a:srgbClr val="0070C0"/>
                          </a:solidFill>
                        </a:rPr>
                        <a:t> </a:t>
                      </a:r>
                      <a:r>
                        <a:rPr lang="ru-RU" sz="1800" i="1" dirty="0" err="1">
                          <a:solidFill>
                            <a:srgbClr val="0070C0"/>
                          </a:solidFill>
                        </a:rPr>
                        <a:t>алгоритмдарды</a:t>
                      </a:r>
                      <a:r>
                        <a:rPr lang="ru-RU" sz="1800" i="1" dirty="0">
                          <a:solidFill>
                            <a:srgbClr val="0070C0"/>
                          </a:solidFill>
                        </a:rPr>
                        <a:t> </a:t>
                      </a:r>
                      <a:r>
                        <a:rPr lang="ru-RU" sz="1800" i="1" dirty="0" err="1">
                          <a:solidFill>
                            <a:srgbClr val="0070C0"/>
                          </a:solidFill>
                        </a:rPr>
                        <a:t>қолдану; таныс</a:t>
                      </a:r>
                      <a:r>
                        <a:rPr lang="ru-RU" sz="1800" i="1" dirty="0">
                          <a:solidFill>
                            <a:srgbClr val="0070C0"/>
                          </a:solidFill>
                        </a:rPr>
                        <a:t> </a:t>
                      </a:r>
                      <a:r>
                        <a:rPr lang="ru-RU" sz="1800" i="1" dirty="0" err="1">
                          <a:solidFill>
                            <a:srgbClr val="0070C0"/>
                          </a:solidFill>
                        </a:rPr>
                        <a:t>өрнектермен жұмыс;</a:t>
                      </a:r>
                      <a:r>
                        <a:rPr lang="ru-RU" sz="1800" i="1" dirty="0">
                          <a:solidFill>
                            <a:srgbClr val="0070C0"/>
                          </a:solidFill>
                        </a:rPr>
                        <a:t> </a:t>
                      </a:r>
                      <a:r>
                        <a:rPr lang="kk-KZ" sz="1800" i="1" dirty="0">
                          <a:solidFill>
                            <a:srgbClr val="0070C0"/>
                          </a:solidFill>
                        </a:rPr>
                        <a:t>қарапайым математикалық амалдарды</a:t>
                      </a:r>
                      <a:r>
                        <a:rPr lang="ru-RU" sz="1800" i="1" dirty="0">
                          <a:solidFill>
                            <a:srgbClr val="0070C0"/>
                          </a:solidFill>
                        </a:rPr>
                        <a:t> </a:t>
                      </a:r>
                      <a:r>
                        <a:rPr lang="ru-RU" sz="1800" i="1" dirty="0" err="1">
                          <a:solidFill>
                            <a:srgbClr val="0070C0"/>
                          </a:solidFill>
                        </a:rPr>
                        <a:t>орындау</a:t>
                      </a:r>
                      <a:r>
                        <a:rPr lang="ru-RU" sz="1800" i="1" dirty="0">
                          <a:solidFill>
                            <a:srgbClr val="0070C0"/>
                          </a:solidFill>
                        </a:rPr>
                        <a:t>); </a:t>
                      </a:r>
                    </a:p>
                    <a:p>
                      <a:pPr marL="342900" lvl="0" indent="-342900">
                        <a:spcAft>
                          <a:spcPts val="0"/>
                        </a:spcAft>
                        <a:buFont typeface="Symbol"/>
                        <a:buChar char=""/>
                        <a:tabLst>
                          <a:tab pos="168275" algn="l"/>
                        </a:tabLst>
                      </a:pPr>
                      <a:r>
                        <a:rPr lang="kk-KZ" sz="1800" i="1" dirty="0">
                          <a:solidFill>
                            <a:srgbClr val="0070C0"/>
                          </a:solidFill>
                        </a:rPr>
                        <a:t>байланыс орнату </a:t>
                      </a:r>
                      <a:r>
                        <a:rPr lang="kk-KZ" sz="1800" i="1" baseline="0" dirty="0" smtClean="0">
                          <a:solidFill>
                            <a:srgbClr val="0070C0"/>
                          </a:solidFill>
                        </a:rPr>
                        <a:t> </a:t>
                      </a:r>
                      <a:r>
                        <a:rPr lang="kk-KZ" sz="1800" i="1" dirty="0" smtClean="0">
                          <a:solidFill>
                            <a:srgbClr val="0070C0"/>
                          </a:solidFill>
                        </a:rPr>
                        <a:t>(</a:t>
                      </a:r>
                      <a:r>
                        <a:rPr lang="kk-KZ" sz="1800" i="1" dirty="0">
                          <a:solidFill>
                            <a:srgbClr val="0070C0"/>
                          </a:solidFill>
                        </a:rPr>
                        <a:t>тапсырманың бір түрінен екінші түріне өтуі, математикалық модельдер жасауы, есептердің шартын шешуде әртүрлі тәсілдерді қолдана білуі, тапсырма шешімін интерпретациялау);</a:t>
                      </a:r>
                      <a:endParaRPr lang="ru-RU" sz="1800" i="1" dirty="0">
                        <a:solidFill>
                          <a:srgbClr val="0070C0"/>
                        </a:solidFill>
                      </a:endParaRPr>
                    </a:p>
                    <a:p>
                      <a:pPr marL="342900" lvl="0" indent="-342900">
                        <a:spcAft>
                          <a:spcPts val="0"/>
                        </a:spcAft>
                        <a:buFont typeface="Symbol"/>
                        <a:buChar char=""/>
                        <a:tabLst>
                          <a:tab pos="168275" algn="l"/>
                        </a:tabLst>
                      </a:pPr>
                      <a:r>
                        <a:rPr lang="kk-KZ" sz="1800" i="1" dirty="0">
                          <a:solidFill>
                            <a:srgbClr val="0070C0"/>
                          </a:solidFill>
                        </a:rPr>
                        <a:t> пайымдау, ойлау (күрделi мәселелер; ойлау және тұжырымдау; шығармашылық  тәсілдер, шешу  тәсілдерін өңдеу; жалпылау; дәлелдеу; математикалық икемділіктің кең спектрі).</a:t>
                      </a:r>
                      <a:endParaRPr lang="ru-RU" sz="1800" i="1" dirty="0">
                        <a:solidFill>
                          <a:srgbClr val="0070C0"/>
                        </a:solidFill>
                        <a:latin typeface="Times New Roman"/>
                        <a:ea typeface="Times New Roman"/>
                      </a:endParaRPr>
                    </a:p>
                  </a:txBody>
                  <a:tcPr marL="68580" marR="68580" marT="0" marB="0"/>
                </a:tc>
                <a:tc>
                  <a:txBody>
                    <a:bodyPr/>
                    <a:lstStyle/>
                    <a:p>
                      <a:pPr algn="l">
                        <a:spcAft>
                          <a:spcPts val="0"/>
                        </a:spcAft>
                      </a:pPr>
                      <a:r>
                        <a:rPr lang="kk-KZ" sz="1800" i="1" spc="0" dirty="0">
                          <a:solidFill>
                            <a:srgbClr val="0070C0"/>
                          </a:solidFill>
                        </a:rPr>
                        <a:t>-жаратылыстану құбылыстарын сипаттай алуы, түсіндіре білуі және болжай алуы; </a:t>
                      </a:r>
                      <a:br>
                        <a:rPr lang="kk-KZ" sz="1800" i="1" spc="0" dirty="0">
                          <a:solidFill>
                            <a:srgbClr val="0070C0"/>
                          </a:solidFill>
                        </a:rPr>
                      </a:br>
                      <a:r>
                        <a:rPr lang="kk-KZ" sz="1800" i="1" spc="0" dirty="0">
                          <a:solidFill>
                            <a:srgbClr val="0070C0"/>
                          </a:solidFill>
                        </a:rPr>
                        <a:t>- құбылыстарға ғылыми түсінік </a:t>
                      </a:r>
                      <a:r>
                        <a:rPr lang="kk-KZ" sz="1800" i="1" spc="0" dirty="0" smtClean="0">
                          <a:solidFill>
                            <a:srgbClr val="0070C0"/>
                          </a:solidFill>
                        </a:rPr>
                        <a:t>бере</a:t>
                      </a:r>
                      <a:r>
                        <a:rPr lang="kk-KZ" sz="1800" i="1" spc="0" baseline="0" dirty="0" smtClean="0">
                          <a:solidFill>
                            <a:srgbClr val="0070C0"/>
                          </a:solidFill>
                        </a:rPr>
                        <a:t> </a:t>
                      </a:r>
                      <a:r>
                        <a:rPr lang="kk-KZ" sz="1800" i="1" spc="0" dirty="0" smtClean="0">
                          <a:solidFill>
                            <a:srgbClr val="0070C0"/>
                          </a:solidFill>
                        </a:rPr>
                        <a:t>білуі</a:t>
                      </a:r>
                      <a:r>
                        <a:rPr lang="kk-KZ" sz="1800" i="1" spc="0" dirty="0">
                          <a:solidFill>
                            <a:srgbClr val="0070C0"/>
                          </a:solidFill>
                        </a:rPr>
                        <a:t>; </a:t>
                      </a:r>
                      <a:br>
                        <a:rPr lang="kk-KZ" sz="1800" i="1" spc="0" dirty="0">
                          <a:solidFill>
                            <a:srgbClr val="0070C0"/>
                          </a:solidFill>
                        </a:rPr>
                      </a:br>
                      <a:r>
                        <a:rPr lang="kk-KZ" sz="1800" i="1" spc="0" dirty="0">
                          <a:solidFill>
                            <a:srgbClr val="0070C0"/>
                          </a:solidFill>
                        </a:rPr>
                        <a:t>- ғылыми дәлелдерді пайдалануы және тұжырымдауы.</a:t>
                      </a:r>
                      <a:endParaRPr lang="ru-RU" sz="1800" i="1" spc="20" dirty="0">
                        <a:solidFill>
                          <a:srgbClr val="0070C0"/>
                        </a:solidFill>
                        <a:latin typeface="Times New Roman"/>
                        <a:ea typeface="Times New Roman"/>
                      </a:endParaRPr>
                    </a:p>
                  </a:txBody>
                  <a:tcPr marL="68580" marR="68580" marT="0" marB="0"/>
                </a:tc>
                <a:tc>
                  <a:txBody>
                    <a:bodyPr/>
                    <a:lstStyle/>
                    <a:p>
                      <a:pPr>
                        <a:spcAft>
                          <a:spcPts val="0"/>
                        </a:spcAft>
                      </a:pPr>
                      <a:r>
                        <a:rPr lang="kk-KZ" sz="1800" i="1" spc="0" dirty="0">
                          <a:solidFill>
                            <a:srgbClr val="0070C0"/>
                          </a:solidFill>
                        </a:rPr>
                        <a:t>- ақпаратты табу; </a:t>
                      </a:r>
                      <a:br>
                        <a:rPr lang="kk-KZ" sz="1800" i="1" spc="0" dirty="0">
                          <a:solidFill>
                            <a:srgbClr val="0070C0"/>
                          </a:solidFill>
                        </a:rPr>
                      </a:br>
                      <a:r>
                        <a:rPr lang="kk-KZ" sz="1800" i="1" spc="0" dirty="0">
                          <a:solidFill>
                            <a:srgbClr val="0070C0"/>
                          </a:solidFill>
                        </a:rPr>
                        <a:t>- мәтінді талдауы; </a:t>
                      </a:r>
                      <a:br>
                        <a:rPr lang="kk-KZ" sz="1800" i="1" spc="0" dirty="0">
                          <a:solidFill>
                            <a:srgbClr val="0070C0"/>
                          </a:solidFill>
                        </a:rPr>
                      </a:br>
                      <a:r>
                        <a:rPr lang="kk-KZ" sz="1800" i="1" spc="0" dirty="0">
                          <a:solidFill>
                            <a:srgbClr val="0070C0"/>
                          </a:solidFill>
                        </a:rPr>
                        <a:t>- мәтін мазмұнына немесе формасына және оны бағалауына рефлексиясы.</a:t>
                      </a:r>
                      <a:br>
                        <a:rPr lang="kk-KZ" sz="1800" i="1" spc="0" dirty="0">
                          <a:solidFill>
                            <a:srgbClr val="0070C0"/>
                          </a:solidFill>
                        </a:rPr>
                      </a:br>
                      <a:r>
                        <a:rPr lang="kk-KZ" sz="1800" i="1" spc="0" dirty="0">
                          <a:solidFill>
                            <a:srgbClr val="0070C0"/>
                          </a:solidFill>
                        </a:rPr>
                        <a:t>	</a:t>
                      </a:r>
                      <a:endParaRPr lang="ru-RU" sz="1800" i="1" spc="20" dirty="0">
                        <a:solidFill>
                          <a:srgbClr val="0070C0"/>
                        </a:solidFill>
                        <a:latin typeface="Times New Roman"/>
                        <a:ea typeface="Times New Roman"/>
                      </a:endParaRPr>
                    </a:p>
                  </a:txBody>
                  <a:tcPr marL="68580" marR="68580" marT="0" marB="0"/>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fontScale="90000"/>
          </a:bodyPr>
          <a:lstStyle/>
          <a:p>
            <a:r>
              <a:rPr lang="kk-KZ" dirty="0" smtClean="0"/>
              <a:t/>
            </a:r>
            <a:br>
              <a:rPr lang="kk-KZ" dirty="0" smtClean="0"/>
            </a:br>
            <a:r>
              <a:rPr lang="kk-KZ" sz="3600" dirty="0" smtClean="0">
                <a:solidFill>
                  <a:srgbClr val="FF0000"/>
                </a:solidFill>
                <a:latin typeface="Times New Roman" pitchFamily="18" charset="0"/>
                <a:cs typeface="Times New Roman" pitchFamily="18" charset="0"/>
              </a:rPr>
              <a:t>Жағдайяттар типі</a:t>
            </a:r>
            <a:r>
              <a:rPr lang="ru-RU" dirty="0" smtClean="0"/>
              <a:t/>
            </a:r>
            <a:br>
              <a:rPr lang="ru-RU" dirty="0" smtClean="0"/>
            </a:br>
            <a:endParaRPr lang="ru-RU" dirty="0"/>
          </a:p>
        </p:txBody>
      </p:sp>
      <p:graphicFrame>
        <p:nvGraphicFramePr>
          <p:cNvPr id="4" name="Содержимое 3"/>
          <p:cNvGraphicFramePr>
            <a:graphicFrameLocks noGrp="1"/>
          </p:cNvGraphicFramePr>
          <p:nvPr>
            <p:ph idx="1"/>
          </p:nvPr>
        </p:nvGraphicFramePr>
        <p:xfrm>
          <a:off x="539552" y="1196752"/>
          <a:ext cx="8229600" cy="4759960"/>
        </p:xfrm>
        <a:graphic>
          <a:graphicData uri="http://schemas.openxmlformats.org/drawingml/2006/table">
            <a:tbl>
              <a:tblPr firstRow="1" bandRow="1">
                <a:tableStyleId>{5C22544A-7EE6-4342-B048-85BDC9FD1C3A}</a:tableStyleId>
              </a:tblPr>
              <a:tblGrid>
                <a:gridCol w="2088232"/>
                <a:gridCol w="3024336"/>
                <a:gridCol w="3117032"/>
              </a:tblGrid>
              <a:tr h="370840">
                <a:tc>
                  <a:txBody>
                    <a:bodyPr/>
                    <a:lstStyle/>
                    <a:p>
                      <a:pPr algn="ctr">
                        <a:spcAft>
                          <a:spcPts val="0"/>
                        </a:spcAft>
                      </a:pPr>
                      <a:r>
                        <a:rPr lang="kk-KZ" sz="2400" b="0" spc="20" dirty="0">
                          <a:solidFill>
                            <a:srgbClr val="FF0000"/>
                          </a:solidFill>
                          <a:latin typeface="Times New Roman"/>
                          <a:ea typeface="Times New Roman"/>
                        </a:rPr>
                        <a:t>Математика</a:t>
                      </a:r>
                      <a:endParaRPr lang="ru-RU" sz="2400" b="0" spc="20" dirty="0">
                        <a:solidFill>
                          <a:srgbClr val="FF0000"/>
                        </a:solidFill>
                        <a:latin typeface="Times New Roman"/>
                        <a:ea typeface="Times New Roman"/>
                      </a:endParaRPr>
                    </a:p>
                  </a:txBody>
                  <a:tcPr marL="68580" marR="68580" marT="0" marB="0"/>
                </a:tc>
                <a:tc>
                  <a:txBody>
                    <a:bodyPr/>
                    <a:lstStyle/>
                    <a:p>
                      <a:pPr algn="ctr">
                        <a:spcAft>
                          <a:spcPts val="0"/>
                        </a:spcAft>
                      </a:pPr>
                      <a:r>
                        <a:rPr lang="kk-KZ" sz="2400" b="0" spc="20" dirty="0">
                          <a:solidFill>
                            <a:srgbClr val="FF0000"/>
                          </a:solidFill>
                          <a:latin typeface="Times New Roman"/>
                          <a:ea typeface="Times New Roman"/>
                        </a:rPr>
                        <a:t>Жаратылыстану</a:t>
                      </a:r>
                      <a:endParaRPr lang="ru-RU" sz="2400" b="0" spc="20" dirty="0">
                        <a:solidFill>
                          <a:srgbClr val="FF0000"/>
                        </a:solidFill>
                        <a:latin typeface="Times New Roman"/>
                        <a:ea typeface="Times New Roman"/>
                      </a:endParaRPr>
                    </a:p>
                  </a:txBody>
                  <a:tcPr marL="68580" marR="68580" marT="0" marB="0"/>
                </a:tc>
                <a:tc>
                  <a:txBody>
                    <a:bodyPr/>
                    <a:lstStyle/>
                    <a:p>
                      <a:pPr algn="ctr">
                        <a:spcAft>
                          <a:spcPts val="0"/>
                        </a:spcAft>
                      </a:pPr>
                      <a:r>
                        <a:rPr lang="kk-KZ" sz="2400" b="0" spc="20" dirty="0">
                          <a:solidFill>
                            <a:srgbClr val="FF0000"/>
                          </a:solidFill>
                          <a:latin typeface="Times New Roman"/>
                          <a:ea typeface="Times New Roman"/>
                        </a:rPr>
                        <a:t>Оқу</a:t>
                      </a:r>
                      <a:endParaRPr lang="ru-RU" sz="2400" b="0" spc="20" dirty="0">
                        <a:solidFill>
                          <a:srgbClr val="FF0000"/>
                        </a:solidFill>
                        <a:latin typeface="Times New Roman"/>
                        <a:ea typeface="Times New Roman"/>
                      </a:endParaRPr>
                    </a:p>
                  </a:txBody>
                  <a:tcPr marL="68580" marR="68580" marT="0" marB="0"/>
                </a:tc>
              </a:tr>
              <a:tr h="370840">
                <a:tc>
                  <a:txBody>
                    <a:bodyPr/>
                    <a:lstStyle/>
                    <a:p>
                      <a:pPr>
                        <a:spcAft>
                          <a:spcPts val="0"/>
                        </a:spcAft>
                      </a:pPr>
                      <a:r>
                        <a:rPr lang="kk-KZ" sz="2400" i="1" spc="20" dirty="0">
                          <a:solidFill>
                            <a:srgbClr val="0070C0"/>
                          </a:solidFill>
                          <a:latin typeface="Times New Roman"/>
                          <a:ea typeface="Times New Roman"/>
                        </a:rPr>
                        <a:t>-</a:t>
                      </a:r>
                      <a:r>
                        <a:rPr lang="ru-RU" sz="2400" i="1" spc="20" dirty="0" err="1">
                          <a:solidFill>
                            <a:srgbClr val="0070C0"/>
                          </a:solidFill>
                          <a:latin typeface="Times New Roman"/>
                          <a:ea typeface="Times New Roman"/>
                        </a:rPr>
                        <a:t>жеке</a:t>
                      </a:r>
                      <a:r>
                        <a:rPr lang="ru-RU" sz="2400" i="1" spc="20" dirty="0">
                          <a:solidFill>
                            <a:srgbClr val="0070C0"/>
                          </a:solidFill>
                          <a:latin typeface="Times New Roman"/>
                          <a:ea typeface="Times New Roman"/>
                        </a:rPr>
                        <a:t> </a:t>
                      </a:r>
                      <a:r>
                        <a:rPr lang="ru-RU" sz="2400" i="1" spc="20" dirty="0" err="1">
                          <a:solidFill>
                            <a:srgbClr val="0070C0"/>
                          </a:solidFill>
                          <a:latin typeface="Times New Roman"/>
                          <a:ea typeface="Times New Roman"/>
                        </a:rPr>
                        <a:t>өмір;</a:t>
                      </a:r>
                      <a:r>
                        <a:rPr lang="ru-RU" sz="2400" i="1" spc="20" dirty="0">
                          <a:solidFill>
                            <a:srgbClr val="0070C0"/>
                          </a:solidFill>
                          <a:latin typeface="Times New Roman"/>
                          <a:ea typeface="Times New Roman"/>
                        </a:rPr>
                        <a:t> </a:t>
                      </a:r>
                    </a:p>
                    <a:p>
                      <a:pPr>
                        <a:spcAft>
                          <a:spcPts val="0"/>
                        </a:spcAft>
                      </a:pPr>
                      <a:r>
                        <a:rPr lang="kk-KZ" sz="2400" i="1" spc="20" dirty="0">
                          <a:solidFill>
                            <a:srgbClr val="0070C0"/>
                          </a:solidFill>
                          <a:latin typeface="Times New Roman"/>
                          <a:ea typeface="Times New Roman"/>
                        </a:rPr>
                        <a:t>- </a:t>
                      </a:r>
                      <a:r>
                        <a:rPr lang="ru-RU" sz="2400" i="1" spc="20" dirty="0" err="1">
                          <a:solidFill>
                            <a:srgbClr val="0070C0"/>
                          </a:solidFill>
                          <a:latin typeface="Times New Roman"/>
                          <a:ea typeface="Times New Roman"/>
                        </a:rPr>
                        <a:t>оқу және кәсіби</a:t>
                      </a:r>
                      <a:r>
                        <a:rPr lang="ru-RU" sz="2400" i="1" spc="20" dirty="0">
                          <a:solidFill>
                            <a:srgbClr val="0070C0"/>
                          </a:solidFill>
                          <a:latin typeface="Times New Roman"/>
                          <a:ea typeface="Times New Roman"/>
                        </a:rPr>
                        <a:t> </a:t>
                      </a:r>
                    </a:p>
                    <a:p>
                      <a:pPr algn="just">
                        <a:spcAft>
                          <a:spcPts val="0"/>
                        </a:spcAft>
                      </a:pPr>
                      <a:r>
                        <a:rPr lang="ru-RU" sz="2400" i="1" spc="20" dirty="0" err="1">
                          <a:solidFill>
                            <a:srgbClr val="0070C0"/>
                          </a:solidFill>
                          <a:latin typeface="Times New Roman"/>
                          <a:ea typeface="Times New Roman"/>
                        </a:rPr>
                        <a:t>қызмет;</a:t>
                      </a:r>
                      <a:r>
                        <a:rPr lang="ru-RU" sz="2400" i="1" spc="20" dirty="0">
                          <a:solidFill>
                            <a:srgbClr val="0070C0"/>
                          </a:solidFill>
                          <a:latin typeface="Times New Roman"/>
                          <a:ea typeface="Times New Roman"/>
                        </a:rPr>
                        <a:t> </a:t>
                      </a:r>
                    </a:p>
                    <a:p>
                      <a:pPr algn="just">
                        <a:spcAft>
                          <a:spcPts val="0"/>
                        </a:spcAft>
                      </a:pPr>
                      <a:r>
                        <a:rPr lang="kk-KZ" sz="2400" i="1" spc="20" dirty="0">
                          <a:solidFill>
                            <a:srgbClr val="0070C0"/>
                          </a:solidFill>
                          <a:latin typeface="Times New Roman"/>
                          <a:ea typeface="Times New Roman"/>
                        </a:rPr>
                        <a:t>- </a:t>
                      </a:r>
                      <a:r>
                        <a:rPr lang="ru-RU" sz="2400" i="1" spc="20" dirty="0" err="1">
                          <a:solidFill>
                            <a:srgbClr val="0070C0"/>
                          </a:solidFill>
                          <a:latin typeface="Times New Roman"/>
                          <a:ea typeface="Times New Roman"/>
                        </a:rPr>
                        <a:t>қоғамдық.</a:t>
                      </a:r>
                      <a:r>
                        <a:rPr lang="ru-RU" sz="2400" i="1" spc="20" dirty="0">
                          <a:solidFill>
                            <a:srgbClr val="0070C0"/>
                          </a:solidFill>
                          <a:latin typeface="Times New Roman"/>
                          <a:ea typeface="Times New Roman"/>
                        </a:rPr>
                        <a:t> </a:t>
                      </a:r>
                    </a:p>
                  </a:txBody>
                  <a:tcPr marL="68580" marR="68580" marT="0" marB="0"/>
                </a:tc>
                <a:tc>
                  <a:txBody>
                    <a:bodyPr/>
                    <a:lstStyle/>
                    <a:p>
                      <a:pPr marL="342900" lvl="0" indent="-342900" algn="l">
                        <a:spcAft>
                          <a:spcPts val="0"/>
                        </a:spcAft>
                        <a:buFont typeface="Calibri"/>
                        <a:buChar char="-"/>
                        <a:tabLst>
                          <a:tab pos="134620" algn="l"/>
                        </a:tabLst>
                      </a:pPr>
                      <a:r>
                        <a:rPr lang="ru-RU" sz="2400" i="1" spc="20" dirty="0" err="1">
                          <a:solidFill>
                            <a:srgbClr val="0070C0"/>
                          </a:solidFill>
                          <a:latin typeface="Times New Roman"/>
                          <a:ea typeface="Times New Roman"/>
                        </a:rPr>
                        <a:t>өмірдегі жаратылыстану</a:t>
                      </a:r>
                      <a:r>
                        <a:rPr lang="ru-RU" sz="2400" i="1" spc="20" dirty="0">
                          <a:solidFill>
                            <a:srgbClr val="0070C0"/>
                          </a:solidFill>
                          <a:latin typeface="Times New Roman"/>
                          <a:ea typeface="Times New Roman"/>
                        </a:rPr>
                        <a:t>; </a:t>
                      </a:r>
                      <a:endParaRPr lang="ru-RU" sz="2400" i="1" dirty="0">
                        <a:solidFill>
                          <a:srgbClr val="0070C0"/>
                        </a:solidFill>
                        <a:latin typeface="Times New Roman"/>
                        <a:ea typeface="Times New Roman"/>
                      </a:endParaRPr>
                    </a:p>
                    <a:p>
                      <a:pPr marL="342900" lvl="0" indent="-342900" algn="l">
                        <a:spcAft>
                          <a:spcPts val="0"/>
                        </a:spcAft>
                        <a:buFont typeface="Calibri"/>
                        <a:buChar char="-"/>
                        <a:tabLst>
                          <a:tab pos="134620" algn="l"/>
                        </a:tabLst>
                      </a:pPr>
                      <a:r>
                        <a:rPr lang="ru-RU" sz="2400" i="1" spc="20" dirty="0" err="1">
                          <a:solidFill>
                            <a:srgbClr val="0070C0"/>
                          </a:solidFill>
                          <a:latin typeface="Times New Roman"/>
                          <a:ea typeface="Times New Roman"/>
                        </a:rPr>
                        <a:t>денсаулық;</a:t>
                      </a:r>
                      <a:r>
                        <a:rPr lang="ru-RU" sz="2400" i="1" spc="20" dirty="0">
                          <a:solidFill>
                            <a:srgbClr val="0070C0"/>
                          </a:solidFill>
                          <a:latin typeface="Times New Roman"/>
                          <a:ea typeface="Times New Roman"/>
                        </a:rPr>
                        <a:t> </a:t>
                      </a:r>
                      <a:endParaRPr lang="ru-RU" sz="2400" i="1" dirty="0">
                        <a:solidFill>
                          <a:srgbClr val="0070C0"/>
                        </a:solidFill>
                        <a:latin typeface="Times New Roman"/>
                        <a:ea typeface="Times New Roman"/>
                      </a:endParaRPr>
                    </a:p>
                    <a:p>
                      <a:pPr marL="342900" lvl="0" indent="-342900" algn="l">
                        <a:spcAft>
                          <a:spcPts val="0"/>
                        </a:spcAft>
                        <a:buFont typeface="Calibri"/>
                        <a:buChar char="-"/>
                        <a:tabLst>
                          <a:tab pos="134620" algn="l"/>
                        </a:tabLst>
                      </a:pPr>
                      <a:r>
                        <a:rPr lang="ru-RU" sz="2400" i="1" spc="20" dirty="0" err="1">
                          <a:solidFill>
                            <a:srgbClr val="0070C0"/>
                          </a:solidFill>
                          <a:latin typeface="Times New Roman"/>
                          <a:ea typeface="Times New Roman"/>
                        </a:rPr>
                        <a:t>жер</a:t>
                      </a:r>
                      <a:r>
                        <a:rPr lang="ru-RU" sz="2400" i="1" spc="20" dirty="0">
                          <a:solidFill>
                            <a:srgbClr val="0070C0"/>
                          </a:solidFill>
                          <a:latin typeface="Times New Roman"/>
                          <a:ea typeface="Times New Roman"/>
                        </a:rPr>
                        <a:t> </a:t>
                      </a:r>
                      <a:r>
                        <a:rPr lang="ru-RU" sz="2400" i="1" spc="20" dirty="0" err="1">
                          <a:solidFill>
                            <a:srgbClr val="0070C0"/>
                          </a:solidFill>
                          <a:latin typeface="Times New Roman"/>
                          <a:ea typeface="Times New Roman"/>
                        </a:rPr>
                        <a:t>және қоршаған </a:t>
                      </a:r>
                      <a:r>
                        <a:rPr lang="ru-RU" sz="2400" i="1" spc="0" baseline="0" dirty="0" err="1" smtClean="0">
                          <a:solidFill>
                            <a:srgbClr val="0070C0"/>
                          </a:solidFill>
                          <a:latin typeface="Times New Roman"/>
                          <a:ea typeface="Times New Roman"/>
                        </a:rPr>
                        <a:t> </a:t>
                      </a:r>
                      <a:r>
                        <a:rPr lang="ru-RU" sz="2400" i="1" spc="20" dirty="0" smtClean="0">
                          <a:solidFill>
                            <a:srgbClr val="0070C0"/>
                          </a:solidFill>
                          <a:latin typeface="Times New Roman"/>
                          <a:ea typeface="Times New Roman"/>
                        </a:rPr>
                        <a:t>орта</a:t>
                      </a:r>
                      <a:r>
                        <a:rPr lang="ru-RU" sz="2400" i="1" spc="20" dirty="0">
                          <a:solidFill>
                            <a:srgbClr val="0070C0"/>
                          </a:solidFill>
                          <a:latin typeface="Times New Roman"/>
                          <a:ea typeface="Times New Roman"/>
                        </a:rPr>
                        <a:t>; </a:t>
                      </a:r>
                      <a:endParaRPr lang="ru-RU" sz="2400" i="1" dirty="0">
                        <a:solidFill>
                          <a:srgbClr val="0070C0"/>
                        </a:solidFill>
                        <a:latin typeface="Times New Roman"/>
                        <a:ea typeface="Times New Roman"/>
                      </a:endParaRPr>
                    </a:p>
                    <a:p>
                      <a:pPr marL="342900" lvl="0" indent="-342900" algn="l">
                        <a:spcAft>
                          <a:spcPts val="0"/>
                        </a:spcAft>
                        <a:buFont typeface="Calibri"/>
                        <a:buChar char="-"/>
                        <a:tabLst>
                          <a:tab pos="134620" algn="l"/>
                        </a:tabLst>
                      </a:pPr>
                      <a:r>
                        <a:rPr lang="ru-RU" sz="2400" i="1" spc="20" dirty="0" err="1">
                          <a:solidFill>
                            <a:srgbClr val="0070C0"/>
                          </a:solidFill>
                          <a:latin typeface="Times New Roman"/>
                          <a:ea typeface="Times New Roman"/>
                        </a:rPr>
                        <a:t>жаратылыстану</a:t>
                      </a:r>
                      <a:r>
                        <a:rPr lang="ru-RU" sz="2400" i="1" spc="20" dirty="0">
                          <a:solidFill>
                            <a:srgbClr val="0070C0"/>
                          </a:solidFill>
                          <a:latin typeface="Times New Roman"/>
                          <a:ea typeface="Times New Roman"/>
                        </a:rPr>
                        <a:t> </a:t>
                      </a:r>
                      <a:r>
                        <a:rPr lang="ru-RU" sz="2400" i="1" spc="20" dirty="0" err="1">
                          <a:solidFill>
                            <a:srgbClr val="0070C0"/>
                          </a:solidFill>
                          <a:latin typeface="Times New Roman"/>
                          <a:ea typeface="Times New Roman"/>
                        </a:rPr>
                        <a:t>және </a:t>
                      </a:r>
                      <a:r>
                        <a:rPr lang="ru-RU" sz="2400" i="1" spc="20" dirty="0">
                          <a:solidFill>
                            <a:srgbClr val="0070C0"/>
                          </a:solidFill>
                          <a:latin typeface="Times New Roman"/>
                          <a:ea typeface="Times New Roman"/>
                        </a:rPr>
                        <a:t>техника</a:t>
                      </a:r>
                      <a:endParaRPr lang="ru-RU" sz="2400" i="1" dirty="0">
                        <a:solidFill>
                          <a:srgbClr val="0070C0"/>
                        </a:solidFill>
                        <a:latin typeface="Times New Roman"/>
                        <a:ea typeface="Times New Roman"/>
                      </a:endParaRPr>
                    </a:p>
                  </a:txBody>
                  <a:tcPr marL="68580" marR="68580" marT="0" marB="0"/>
                </a:tc>
                <a:tc>
                  <a:txBody>
                    <a:bodyPr/>
                    <a:lstStyle/>
                    <a:p>
                      <a:pPr algn="l">
                        <a:spcAft>
                          <a:spcPts val="0"/>
                        </a:spcAft>
                      </a:pPr>
                      <a:r>
                        <a:rPr lang="kk-KZ" sz="2400" i="1" spc="20" dirty="0">
                          <a:solidFill>
                            <a:srgbClr val="0070C0"/>
                          </a:solidFill>
                          <a:latin typeface="Times New Roman"/>
                          <a:ea typeface="Times New Roman"/>
                        </a:rPr>
                        <a:t>- жеке мақсатта оқу (мысалы, жеке хат); </a:t>
                      </a:r>
                      <a:endParaRPr lang="ru-RU" sz="2400" i="1" spc="20" dirty="0">
                        <a:solidFill>
                          <a:srgbClr val="0070C0"/>
                        </a:solidFill>
                        <a:latin typeface="Times New Roman"/>
                        <a:ea typeface="Times New Roman"/>
                      </a:endParaRPr>
                    </a:p>
                    <a:p>
                      <a:pPr algn="l">
                        <a:spcAft>
                          <a:spcPts val="0"/>
                        </a:spcAft>
                      </a:pPr>
                      <a:r>
                        <a:rPr lang="kk-KZ" sz="2400" i="1" spc="20" dirty="0">
                          <a:solidFill>
                            <a:srgbClr val="0070C0"/>
                          </a:solidFill>
                          <a:latin typeface="Times New Roman"/>
                          <a:ea typeface="Times New Roman"/>
                        </a:rPr>
                        <a:t>- қоғамдық мақсатты көздей отырып оқу (мысалы, ресми құжаттар); </a:t>
                      </a:r>
                      <a:endParaRPr lang="ru-RU" sz="2400" i="1" spc="20" dirty="0">
                        <a:solidFill>
                          <a:srgbClr val="0070C0"/>
                        </a:solidFill>
                        <a:latin typeface="Times New Roman"/>
                        <a:ea typeface="Times New Roman"/>
                      </a:endParaRPr>
                    </a:p>
                    <a:p>
                      <a:pPr algn="l">
                        <a:spcAft>
                          <a:spcPts val="0"/>
                        </a:spcAft>
                      </a:pPr>
                      <a:r>
                        <a:rPr lang="kk-KZ" sz="2400" i="1" spc="20" dirty="0">
                          <a:solidFill>
                            <a:srgbClr val="0070C0"/>
                          </a:solidFill>
                          <a:latin typeface="Times New Roman"/>
                          <a:ea typeface="Times New Roman"/>
                        </a:rPr>
                        <a:t>- кәсіби қызметте оқу (мысалы, есептер); </a:t>
                      </a:r>
                      <a:endParaRPr lang="ru-RU" sz="2400" i="1" spc="20" dirty="0">
                        <a:solidFill>
                          <a:srgbClr val="0070C0"/>
                        </a:solidFill>
                        <a:latin typeface="Times New Roman"/>
                        <a:ea typeface="Times New Roman"/>
                      </a:endParaRPr>
                    </a:p>
                    <a:p>
                      <a:pPr algn="l">
                        <a:spcAft>
                          <a:spcPts val="0"/>
                        </a:spcAft>
                      </a:pPr>
                      <a:r>
                        <a:rPr lang="kk-KZ" sz="2400" i="1" spc="20" dirty="0">
                          <a:solidFill>
                            <a:srgbClr val="0070C0"/>
                          </a:solidFill>
                          <a:latin typeface="Times New Roman"/>
                          <a:ea typeface="Times New Roman"/>
                        </a:rPr>
                        <a:t>- білім алу мақсатында оқу (мысалы, оқулықтар).</a:t>
                      </a:r>
                      <a:endParaRPr lang="ru-RU" sz="2400" i="1" spc="20" dirty="0">
                        <a:solidFill>
                          <a:srgbClr val="0070C0"/>
                        </a:solidFill>
                        <a:latin typeface="Times New Roman"/>
                        <a:ea typeface="Times New Roman"/>
                      </a:endParaRPr>
                    </a:p>
                  </a:txBody>
                  <a:tcPr marL="68580" marR="68580" marT="0" marB="0"/>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27584" y="404665"/>
            <a:ext cx="7772400" cy="720079"/>
          </a:xfrm>
        </p:spPr>
        <p:txBody>
          <a:bodyPr>
            <a:normAutofit fontScale="90000"/>
          </a:bodyPr>
          <a:lstStyle/>
          <a:p>
            <a:r>
              <a:rPr lang="kk-KZ" sz="2400" b="1" dirty="0" smtClean="0">
                <a:solidFill>
                  <a:srgbClr val="FF0000"/>
                </a:solidFill>
                <a:latin typeface="Times New Roman" pitchFamily="18" charset="0"/>
                <a:cs typeface="Times New Roman" pitchFamily="18" charset="0"/>
              </a:rPr>
              <a:t>Блум сатылары мән-мағынасымен халықаралық зерттеулерге келесідей сәйкес келеді</a:t>
            </a:r>
            <a:endParaRPr lang="ru-RU" sz="2400" b="1" dirty="0">
              <a:solidFill>
                <a:srgbClr val="FF0000"/>
              </a:solidFill>
              <a:latin typeface="Times New Roman" pitchFamily="18" charset="0"/>
              <a:cs typeface="Times New Roman" pitchFamily="18" charset="0"/>
            </a:endParaRPr>
          </a:p>
        </p:txBody>
      </p:sp>
      <p:grpSp>
        <p:nvGrpSpPr>
          <p:cNvPr id="1026" name="Group 25"/>
          <p:cNvGrpSpPr>
            <a:grpSpLocks/>
          </p:cNvGrpSpPr>
          <p:nvPr/>
        </p:nvGrpSpPr>
        <p:grpSpPr bwMode="auto">
          <a:xfrm>
            <a:off x="611560" y="1412776"/>
            <a:ext cx="7892281" cy="4896544"/>
            <a:chOff x="1725" y="6574"/>
            <a:chExt cx="8803" cy="4041"/>
          </a:xfrm>
        </p:grpSpPr>
        <p:sp>
          <p:nvSpPr>
            <p:cNvPr id="34" name="AutoShape 26"/>
            <p:cNvSpPr>
              <a:spLocks noChangeArrowheads="1"/>
            </p:cNvSpPr>
            <p:nvPr/>
          </p:nvSpPr>
          <p:spPr bwMode="auto">
            <a:xfrm>
              <a:off x="1890" y="7435"/>
              <a:ext cx="3720" cy="945"/>
            </a:xfrm>
            <a:prstGeom prst="roundRect">
              <a:avLst>
                <a:gd name="adj" fmla="val 16667"/>
              </a:avLst>
            </a:prstGeom>
            <a:solidFill>
              <a:srgbClr val="FFFFFF"/>
            </a:solidFill>
            <a:ln w="9525">
              <a:solidFill>
                <a:srgbClr val="000000"/>
              </a:solidFill>
              <a:round/>
              <a:headEnd/>
              <a:tailEnd/>
            </a:ln>
          </p:spPr>
          <p:txBody>
            <a:bodyPr vert="horz" wrap="square" lIns="18000" tIns="10800" rIns="18000" bIns="10800" numCol="1" anchor="t" anchorCtr="0" compatLnSpc="1">
              <a:prstTxWarp prst="textNoShape">
                <a:avLst/>
              </a:prstTxWarp>
            </a:bodyPr>
            <a:lstStyle/>
            <a:p>
              <a:pPr marL="0" marR="0" lvl="0" indent="0" algn="ctr" defTabSz="914400" rtl="0" eaLnBrk="1" fontAlgn="base" latinLnBrk="0" hangingPunct="1">
                <a:lnSpc>
                  <a:spcPct val="100000"/>
                </a:lnSpc>
                <a:spcBef>
                  <a:spcPct val="0"/>
                </a:spcBef>
                <a:buClrTx/>
                <a:buSzTx/>
                <a:buFontTx/>
                <a:buNone/>
                <a:tabLst/>
              </a:pPr>
              <a:r>
                <a:rPr kumimoji="0" lang="kk-KZ" b="0" i="0" u="none" strike="noStrike" cap="none" normalizeH="0" baseline="0" dirty="0" smtClean="0">
                  <a:ln>
                    <a:noFill/>
                  </a:ln>
                  <a:solidFill>
                    <a:schemeClr val="tx1"/>
                  </a:solidFill>
                  <a:effectLst/>
                  <a:latin typeface="Times New Roman" pitchFamily="18" charset="0"/>
                  <a:cs typeface="Times New Roman" pitchFamily="18" charset="0"/>
                </a:rPr>
                <a:t>БІЛІМІ</a:t>
              </a:r>
            </a:p>
            <a:p>
              <a:pPr marL="0" marR="0" lvl="0" indent="0" algn="ctr" defTabSz="914400" rtl="0" eaLnBrk="1" fontAlgn="base" latinLnBrk="0" hangingPunct="1">
                <a:lnSpc>
                  <a:spcPct val="100000"/>
                </a:lnSpc>
                <a:spcBef>
                  <a:spcPct val="0"/>
                </a:spcBef>
                <a:buClrTx/>
                <a:buSzTx/>
                <a:buFontTx/>
                <a:buNone/>
                <a:tabLst/>
              </a:pPr>
              <a:r>
                <a:rPr kumimoji="0" lang="kk-KZ" b="0" i="0" u="none" strike="noStrike" cap="none" normalizeH="0" baseline="0" dirty="0" smtClean="0">
                  <a:ln>
                    <a:noFill/>
                  </a:ln>
                  <a:solidFill>
                    <a:schemeClr val="tx1"/>
                  </a:solidFill>
                  <a:effectLst/>
                  <a:latin typeface="Times New Roman" pitchFamily="18" charset="0"/>
                  <a:cs typeface="Times New Roman" pitchFamily="18" charset="0"/>
                </a:rPr>
                <a:t> (репродуктивті қызмет, оңай сұрақтар, қарапайым және білім фактілерді білу)</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5" name="Rectangle 27"/>
            <p:cNvSpPr>
              <a:spLocks noChangeArrowheads="1"/>
            </p:cNvSpPr>
            <p:nvPr/>
          </p:nvSpPr>
          <p:spPr bwMode="auto">
            <a:xfrm>
              <a:off x="1725" y="6693"/>
              <a:ext cx="4200" cy="40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2000" i="0" u="none" strike="noStrike" cap="none" normalizeH="0" baseline="0" dirty="0" smtClean="0">
                  <a:ln>
                    <a:noFill/>
                  </a:ln>
                  <a:solidFill>
                    <a:srgbClr val="FF0000"/>
                  </a:solidFill>
                  <a:effectLst/>
                  <a:latin typeface="Times New Roman" pitchFamily="18" charset="0"/>
                  <a:cs typeface="Times New Roman" pitchFamily="18" charset="0"/>
                </a:rPr>
                <a:t>TIMSS</a:t>
              </a:r>
              <a:r>
                <a:rPr kumimoji="0" lang="ru-RU" sz="2000" i="0" u="none" strike="noStrike" cap="none" normalizeH="0" baseline="0" dirty="0" smtClean="0">
                  <a:ln>
                    <a:noFill/>
                  </a:ln>
                  <a:solidFill>
                    <a:srgbClr val="FF0000"/>
                  </a:solidFill>
                  <a:effectLst/>
                  <a:latin typeface="Times New Roman" pitchFamily="18" charset="0"/>
                  <a:cs typeface="Times New Roman" pitchFamily="18" charset="0"/>
                </a:rPr>
                <a:t> </a:t>
              </a:r>
              <a:r>
                <a:rPr kumimoji="0" lang="kk-KZ" sz="2000" i="0" u="none" strike="noStrike" cap="none" normalizeH="0" baseline="0" dirty="0" smtClean="0">
                  <a:ln>
                    <a:noFill/>
                  </a:ln>
                  <a:solidFill>
                    <a:srgbClr val="FF0000"/>
                  </a:solidFill>
                  <a:effectLst/>
                  <a:latin typeface="Times New Roman" pitchFamily="18" charset="0"/>
                  <a:cs typeface="Times New Roman" pitchFamily="18" charset="0"/>
                </a:rPr>
                <a:t>және</a:t>
              </a:r>
              <a:r>
                <a:rPr kumimoji="0" lang="ru-RU" sz="2000" i="0" u="none" strike="noStrike" cap="none" normalizeH="0" baseline="0" dirty="0" smtClean="0">
                  <a:ln>
                    <a:noFill/>
                  </a:ln>
                  <a:solidFill>
                    <a:srgbClr val="FF0000"/>
                  </a:solidFill>
                  <a:effectLst/>
                  <a:latin typeface="Times New Roman" pitchFamily="18" charset="0"/>
                  <a:cs typeface="Times New Roman" pitchFamily="18" charset="0"/>
                </a:rPr>
                <a:t> </a:t>
              </a:r>
              <a:r>
                <a:rPr kumimoji="0" lang="en-US" sz="2000" i="0" u="none" strike="noStrike" cap="none" normalizeH="0" baseline="0" dirty="0" smtClean="0">
                  <a:ln>
                    <a:noFill/>
                  </a:ln>
                  <a:solidFill>
                    <a:srgbClr val="FF0000"/>
                  </a:solidFill>
                  <a:effectLst/>
                  <a:latin typeface="Times New Roman" pitchFamily="18" charset="0"/>
                  <a:cs typeface="Times New Roman" pitchFamily="18" charset="0"/>
                </a:rPr>
                <a:t>PISA</a:t>
              </a:r>
              <a:r>
                <a:rPr kumimoji="0" lang="kk-KZ" sz="2000" i="0" u="none" strike="noStrike" cap="none" normalizeH="0" baseline="0" dirty="0" smtClean="0">
                  <a:ln>
                    <a:noFill/>
                  </a:ln>
                  <a:solidFill>
                    <a:srgbClr val="FF0000"/>
                  </a:solidFill>
                  <a:effectLst/>
                  <a:latin typeface="Times New Roman" pitchFamily="18" charset="0"/>
                  <a:cs typeface="Times New Roman" pitchFamily="18" charset="0"/>
                </a:rPr>
                <a:t> критерийлері </a:t>
              </a:r>
              <a:endParaRPr kumimoji="0" lang="ru-RU" sz="2000" i="0" u="none" strike="noStrike" cap="none" normalizeH="0" baseline="0" dirty="0" smtClean="0">
                <a:ln>
                  <a:noFill/>
                </a:ln>
                <a:solidFill>
                  <a:srgbClr val="FF0000"/>
                </a:solidFill>
                <a:effectLst/>
                <a:latin typeface="Times New Roman" pitchFamily="18" charset="0"/>
                <a:cs typeface="Times New Roman" pitchFamily="18" charset="0"/>
              </a:endParaRPr>
            </a:p>
          </p:txBody>
        </p:sp>
        <p:sp>
          <p:nvSpPr>
            <p:cNvPr id="36" name="Rectangle 28"/>
            <p:cNvSpPr>
              <a:spLocks noChangeArrowheads="1"/>
            </p:cNvSpPr>
            <p:nvPr/>
          </p:nvSpPr>
          <p:spPr bwMode="auto">
            <a:xfrm>
              <a:off x="6328" y="6574"/>
              <a:ext cx="4200" cy="67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kk-KZ" i="0" u="none" strike="noStrike" cap="none" normalizeH="0" baseline="0" dirty="0" smtClean="0">
                  <a:ln>
                    <a:noFill/>
                  </a:ln>
                  <a:solidFill>
                    <a:srgbClr val="FF0000"/>
                  </a:solidFill>
                  <a:effectLst/>
                  <a:latin typeface="Times New Roman" pitchFamily="18" charset="0"/>
                  <a:cs typeface="Times New Roman" pitchFamily="18" charset="0"/>
                </a:rPr>
                <a:t>Б. Блум таксономиясы бойынша танымдық үдеріс сатылары</a:t>
              </a:r>
              <a:endParaRPr kumimoji="0" lang="ru-RU" i="0" u="none" strike="noStrike" cap="none" normalizeH="0" baseline="0" dirty="0" smtClean="0">
                <a:ln>
                  <a:noFill/>
                </a:ln>
                <a:solidFill>
                  <a:srgbClr val="FF0000"/>
                </a:solidFill>
                <a:effectLst/>
                <a:latin typeface="Times New Roman" pitchFamily="18" charset="0"/>
                <a:cs typeface="Times New Roman" pitchFamily="18" charset="0"/>
              </a:endParaRPr>
            </a:p>
          </p:txBody>
        </p:sp>
        <p:sp>
          <p:nvSpPr>
            <p:cNvPr id="37" name="AutoShape 29"/>
            <p:cNvSpPr>
              <a:spLocks noChangeArrowheads="1"/>
            </p:cNvSpPr>
            <p:nvPr/>
          </p:nvSpPr>
          <p:spPr bwMode="auto">
            <a:xfrm>
              <a:off x="1890" y="8545"/>
              <a:ext cx="3720" cy="945"/>
            </a:xfrm>
            <a:prstGeom prst="roundRect">
              <a:avLst>
                <a:gd name="adj" fmla="val 16667"/>
              </a:avLst>
            </a:prstGeom>
            <a:solidFill>
              <a:srgbClr val="FFFFFF"/>
            </a:solidFill>
            <a:ln w="9525">
              <a:solidFill>
                <a:srgbClr val="000000"/>
              </a:solidFill>
              <a:round/>
              <a:headEnd/>
              <a:tailEnd/>
            </a:ln>
          </p:spPr>
          <p:txBody>
            <a:bodyPr vert="horz" wrap="square" lIns="18000" tIns="10800" rIns="18000" bIns="10800" numCol="1" anchor="t" anchorCtr="0" compatLnSpc="1">
              <a:prstTxWarp prst="textNoShape">
                <a:avLst/>
              </a:prstTxWarp>
            </a:bodyPr>
            <a:lstStyle/>
            <a:p>
              <a:pPr marL="0" marR="0" lvl="0" indent="0" algn="ctr" defTabSz="914400" rtl="0" eaLnBrk="1" fontAlgn="base" latinLnBrk="0" hangingPunct="1">
                <a:lnSpc>
                  <a:spcPct val="100000"/>
                </a:lnSpc>
                <a:spcBef>
                  <a:spcPts val="600"/>
                </a:spcBef>
                <a:buClrTx/>
                <a:buSzTx/>
                <a:buFontTx/>
                <a:buNone/>
                <a:tabLst/>
              </a:pPr>
              <a:r>
                <a:rPr kumimoji="0" lang="kk-KZ" b="0" i="0" u="none" strike="noStrike" cap="none" normalizeH="0" baseline="0" dirty="0" smtClean="0">
                  <a:ln>
                    <a:noFill/>
                  </a:ln>
                  <a:solidFill>
                    <a:schemeClr val="tx1"/>
                  </a:solidFill>
                  <a:effectLst/>
                  <a:latin typeface="Times New Roman" pitchFamily="18" charset="0"/>
                  <a:cs typeface="Times New Roman" pitchFamily="18" charset="0"/>
                </a:rPr>
                <a:t>ҚОЛДАНЫС </a:t>
              </a:r>
            </a:p>
            <a:p>
              <a:pPr marL="0" marR="0" lvl="0" indent="0" algn="ctr" defTabSz="914400" rtl="0" eaLnBrk="1" fontAlgn="base" latinLnBrk="0" hangingPunct="1">
                <a:lnSpc>
                  <a:spcPct val="100000"/>
                </a:lnSpc>
                <a:spcBef>
                  <a:spcPct val="0"/>
                </a:spcBef>
                <a:buClrTx/>
                <a:buSzTx/>
                <a:buFontTx/>
                <a:buNone/>
                <a:tabLst/>
              </a:pPr>
              <a:r>
                <a:rPr kumimoji="0" lang="ru-RU" b="0" i="0" u="none" strike="noStrike" cap="none" normalizeH="0" baseline="0" dirty="0" smtClean="0">
                  <a:ln>
                    <a:noFill/>
                  </a:ln>
                  <a:solidFill>
                    <a:schemeClr val="tx1"/>
                  </a:solidFill>
                  <a:effectLst/>
                  <a:latin typeface="Times New Roman" pitchFamily="18"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cs typeface="Times New Roman" pitchFamily="18" charset="0"/>
                </a:rPr>
                <a:t>байланыстарды белгілеу, түсініктерді қолдану</a:t>
              </a:r>
              <a:r>
                <a:rPr kumimoji="0" lang="ru-RU" b="0" i="0" u="none" strike="noStrike" cap="none" normalizeH="0" baseline="0" dirty="0" smtClean="0">
                  <a:ln>
                    <a:noFill/>
                  </a:ln>
                  <a:solidFill>
                    <a:schemeClr val="tx1"/>
                  </a:solidFill>
                  <a:effectLst/>
                  <a:latin typeface="Times New Roman" pitchFamily="18" charset="0"/>
                  <a:cs typeface="Times New Roman" pitchFamily="18" charset="0"/>
                </a:rPr>
                <a:t>)</a:t>
              </a:r>
            </a:p>
          </p:txBody>
        </p:sp>
        <p:sp>
          <p:nvSpPr>
            <p:cNvPr id="38" name="AutoShape 30"/>
            <p:cNvSpPr>
              <a:spLocks noChangeArrowheads="1"/>
            </p:cNvSpPr>
            <p:nvPr/>
          </p:nvSpPr>
          <p:spPr bwMode="auto">
            <a:xfrm>
              <a:off x="1890" y="9670"/>
              <a:ext cx="3720" cy="945"/>
            </a:xfrm>
            <a:prstGeom prst="roundRect">
              <a:avLst>
                <a:gd name="adj" fmla="val 16667"/>
              </a:avLst>
            </a:prstGeom>
            <a:solidFill>
              <a:srgbClr val="FFFFFF"/>
            </a:solidFill>
            <a:ln w="9525">
              <a:solidFill>
                <a:srgbClr val="000000"/>
              </a:solidFill>
              <a:round/>
              <a:headEnd/>
              <a:tailEnd/>
            </a:ln>
          </p:spPr>
          <p:txBody>
            <a:bodyPr vert="horz" wrap="square" lIns="18000" tIns="10800" rIns="18000" bIns="10800" numCol="1" anchor="t" anchorCtr="0" compatLnSpc="1">
              <a:prstTxWarp prst="textNoShape">
                <a:avLst/>
              </a:prstTxWarp>
            </a:bodyPr>
            <a:lstStyle/>
            <a:p>
              <a:pPr marL="0" marR="0" lvl="0" indent="0" algn="ctr" defTabSz="914400" rtl="0" eaLnBrk="1" fontAlgn="base" latinLnBrk="0" hangingPunct="1">
                <a:lnSpc>
                  <a:spcPct val="100000"/>
                </a:lnSpc>
                <a:spcBef>
                  <a:spcPct val="0"/>
                </a:spcBef>
                <a:buClrTx/>
                <a:buSzTx/>
                <a:buFontTx/>
                <a:buNone/>
                <a:tabLst/>
              </a:pPr>
              <a:r>
                <a:rPr kumimoji="0" lang="kk-KZ" b="0" i="0" u="none" strike="noStrike" cap="none" normalizeH="0" baseline="0" dirty="0" smtClean="0">
                  <a:ln>
                    <a:noFill/>
                  </a:ln>
                  <a:solidFill>
                    <a:schemeClr val="tx1"/>
                  </a:solidFill>
                  <a:effectLst/>
                  <a:latin typeface="Times New Roman" pitchFamily="18" charset="0"/>
                  <a:cs typeface="Times New Roman" pitchFamily="18" charset="0"/>
                </a:rPr>
                <a:t>ОЙ ТОЛҒАУ</a:t>
              </a:r>
            </a:p>
            <a:p>
              <a:pPr marL="0" marR="0" lvl="0" indent="0" algn="ctr" defTabSz="914400" rtl="0" eaLnBrk="1" fontAlgn="base" latinLnBrk="0" hangingPunct="1">
                <a:lnSpc>
                  <a:spcPct val="100000"/>
                </a:lnSpc>
                <a:spcBef>
                  <a:spcPct val="0"/>
                </a:spcBef>
                <a:buClrTx/>
                <a:buSzTx/>
                <a:buFontTx/>
                <a:buNone/>
                <a:tabLst/>
              </a:pPr>
              <a:r>
                <a:rPr kumimoji="0" lang="ru-RU" b="0" i="0" u="none" strike="noStrike" cap="none" normalizeH="0" baseline="0" dirty="0" smtClean="0">
                  <a:ln>
                    <a:noFill/>
                  </a:ln>
                  <a:solidFill>
                    <a:schemeClr val="tx1"/>
                  </a:solidFill>
                  <a:effectLst/>
                  <a:latin typeface="Times New Roman" pitchFamily="18" charset="0"/>
                  <a:cs typeface="Times New Roman" pitchFamily="18" charset="0"/>
                </a:rPr>
                <a:t> (рефлексия)</a:t>
              </a:r>
            </a:p>
          </p:txBody>
        </p:sp>
        <p:sp>
          <p:nvSpPr>
            <p:cNvPr id="39" name="AutoShape 31"/>
            <p:cNvSpPr>
              <a:spLocks noChangeArrowheads="1"/>
            </p:cNvSpPr>
            <p:nvPr/>
          </p:nvSpPr>
          <p:spPr bwMode="auto">
            <a:xfrm>
              <a:off x="6585" y="7435"/>
              <a:ext cx="3720" cy="945"/>
            </a:xfrm>
            <a:prstGeom prst="roundRect">
              <a:avLst>
                <a:gd name="adj" fmla="val 16667"/>
              </a:avLst>
            </a:prstGeom>
            <a:solidFill>
              <a:srgbClr val="FFFFFF"/>
            </a:solidFill>
            <a:ln w="9525">
              <a:solidFill>
                <a:srgbClr val="000000"/>
              </a:solidFill>
              <a:round/>
              <a:headEnd/>
              <a:tailEnd/>
            </a:ln>
          </p:spPr>
          <p:txBody>
            <a:bodyPr vert="horz" wrap="square" lIns="18000" tIns="10800" rIns="18000" bIns="108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ru-RU" sz="16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kk-KZ" sz="2000" b="0" i="0" u="none" strike="noStrike" cap="none" normalizeH="0" baseline="0" dirty="0" smtClean="0">
                  <a:ln>
                    <a:noFill/>
                  </a:ln>
                  <a:solidFill>
                    <a:schemeClr val="tx1"/>
                  </a:solidFill>
                  <a:effectLst/>
                  <a:latin typeface="Times New Roman" pitchFamily="18" charset="0"/>
                  <a:cs typeface="Times New Roman" pitchFamily="18" charset="0"/>
                </a:rPr>
                <a:t>БІЛІМ</a:t>
              </a: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 – </a:t>
              </a:r>
              <a:r>
                <a:rPr kumimoji="0" lang="kk-KZ" sz="2000" b="0" i="0" u="none" strike="noStrike" cap="none" normalizeH="0" baseline="0" dirty="0" smtClean="0">
                  <a:ln>
                    <a:noFill/>
                  </a:ln>
                  <a:solidFill>
                    <a:schemeClr val="tx1"/>
                  </a:solidFill>
                  <a:effectLst/>
                  <a:latin typeface="Times New Roman" pitchFamily="18" charset="0"/>
                  <a:cs typeface="Times New Roman" pitchFamily="18" charset="0"/>
                </a:rPr>
                <a:t>ТҮСІНІК</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40" name="AutoShape 32"/>
            <p:cNvSpPr>
              <a:spLocks noChangeArrowheads="1"/>
            </p:cNvSpPr>
            <p:nvPr/>
          </p:nvSpPr>
          <p:spPr bwMode="auto">
            <a:xfrm>
              <a:off x="6585" y="8545"/>
              <a:ext cx="3720" cy="822"/>
            </a:xfrm>
            <a:prstGeom prst="roundRect">
              <a:avLst>
                <a:gd name="adj" fmla="val 16667"/>
              </a:avLst>
            </a:prstGeom>
            <a:solidFill>
              <a:srgbClr val="FFFFFF"/>
            </a:solidFill>
            <a:ln w="9525">
              <a:solidFill>
                <a:srgbClr val="000000"/>
              </a:solidFill>
              <a:round/>
              <a:headEnd/>
              <a:tailEnd/>
            </a:ln>
          </p:spPr>
          <p:txBody>
            <a:bodyPr vert="horz" wrap="square" lIns="18000" tIns="10800" rIns="18000" bIns="10800" numCol="1" anchor="t" anchorCtr="0" compatLnSpc="1">
              <a:prstTxWarp prst="textNoShape">
                <a:avLst/>
              </a:prstTxWarp>
            </a:bodyPr>
            <a:lstStyle/>
            <a:p>
              <a:pPr marL="0" marR="0" lvl="0" indent="0" algn="ctr" defTabSz="914400" rtl="0" eaLnBrk="1" fontAlgn="base" latinLnBrk="0" hangingPunct="1">
                <a:lnSpc>
                  <a:spcPct val="100000"/>
                </a:lnSpc>
                <a:spcBef>
                  <a:spcPts val="1500"/>
                </a:spcBef>
                <a:spcAft>
                  <a:spcPts val="1000"/>
                </a:spcAft>
                <a:buClrTx/>
                <a:buSzTx/>
                <a:buFontTx/>
                <a:buNone/>
                <a:tabLst/>
              </a:pPr>
              <a:r>
                <a:rPr kumimoji="0" lang="kk-KZ" sz="2000" b="0" i="0" u="none" strike="noStrike" cap="none" normalizeH="0" baseline="0" dirty="0" smtClean="0">
                  <a:ln>
                    <a:noFill/>
                  </a:ln>
                  <a:solidFill>
                    <a:schemeClr val="tx1"/>
                  </a:solidFill>
                  <a:effectLst/>
                  <a:latin typeface="Times New Roman" pitchFamily="18" charset="0"/>
                  <a:cs typeface="Times New Roman" pitchFamily="18" charset="0"/>
                </a:rPr>
                <a:t>ҚОЛДАНЫС</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41" name="AutoShape 33"/>
            <p:cNvSpPr>
              <a:spLocks noChangeArrowheads="1"/>
            </p:cNvSpPr>
            <p:nvPr/>
          </p:nvSpPr>
          <p:spPr bwMode="auto">
            <a:xfrm>
              <a:off x="6585" y="9670"/>
              <a:ext cx="3720" cy="945"/>
            </a:xfrm>
            <a:prstGeom prst="roundRect">
              <a:avLst>
                <a:gd name="adj" fmla="val 16667"/>
              </a:avLst>
            </a:prstGeom>
            <a:solidFill>
              <a:srgbClr val="FFFFFF"/>
            </a:solidFill>
            <a:ln w="9525">
              <a:solidFill>
                <a:srgbClr val="000000"/>
              </a:solidFill>
              <a:round/>
              <a:headEnd/>
              <a:tailEnd/>
            </a:ln>
          </p:spPr>
          <p:txBody>
            <a:bodyPr vert="horz" wrap="square" lIns="18000" tIns="10800" rIns="18000" bIns="108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ru-RU" sz="16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ctr" defTabSz="914400" rtl="0" eaLnBrk="1" fontAlgn="base" latinLnBrk="0" hangingPunct="1">
                <a:lnSpc>
                  <a:spcPct val="100000"/>
                </a:lnSpc>
                <a:spcBef>
                  <a:spcPts val="300"/>
                </a:spcBef>
                <a:spcAft>
                  <a:spcPts val="100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cs typeface="Times New Roman" pitchFamily="18" charset="0"/>
                </a:rPr>
                <a:t>АНАЛИЗ</a:t>
              </a:r>
              <a:r>
                <a:rPr kumimoji="0" lang="ru-RU" b="0" i="0" u="none" strike="noStrike" cap="none" normalizeH="0" baseline="0" dirty="0" smtClean="0">
                  <a:ln>
                    <a:noFill/>
                  </a:ln>
                  <a:solidFill>
                    <a:schemeClr val="tx1"/>
                  </a:solidFill>
                  <a:effectLst/>
                  <a:latin typeface="Times New Roman" pitchFamily="18" charset="0"/>
                  <a:cs typeface="Times New Roman" pitchFamily="18" charset="0"/>
                </a:rPr>
                <a:t> – </a:t>
              </a:r>
              <a:r>
                <a:rPr kumimoji="0" lang="kk-KZ" b="0" i="0" u="none" strike="noStrike" cap="none" normalizeH="0" baseline="0" dirty="0" smtClean="0">
                  <a:ln>
                    <a:noFill/>
                  </a:ln>
                  <a:solidFill>
                    <a:schemeClr val="tx1"/>
                  </a:solidFill>
                  <a:effectLst/>
                  <a:latin typeface="Times New Roman" pitchFamily="18" charset="0"/>
                  <a:cs typeface="Times New Roman" pitchFamily="18" charset="0"/>
                </a:rPr>
                <a:t>СИНТЕЗ</a:t>
              </a:r>
              <a:r>
                <a:rPr kumimoji="0" lang="ru-RU" b="0" i="0" u="none" strike="noStrike" cap="none" normalizeH="0" baseline="0" dirty="0" smtClean="0">
                  <a:ln>
                    <a:noFill/>
                  </a:ln>
                  <a:solidFill>
                    <a:schemeClr val="tx1"/>
                  </a:solidFill>
                  <a:effectLst/>
                  <a:latin typeface="Times New Roman" pitchFamily="18" charset="0"/>
                  <a:cs typeface="Times New Roman" pitchFamily="18" charset="0"/>
                </a:rPr>
                <a:t> – </a:t>
              </a:r>
              <a:r>
                <a:rPr kumimoji="0" lang="kk-KZ" b="0" i="0" u="none" strike="noStrike" cap="none" normalizeH="0" baseline="0" dirty="0" smtClean="0">
                  <a:ln>
                    <a:noFill/>
                  </a:ln>
                  <a:solidFill>
                    <a:schemeClr val="tx1"/>
                  </a:solidFill>
                  <a:effectLst/>
                  <a:latin typeface="Times New Roman" pitchFamily="18" charset="0"/>
                  <a:cs typeface="Times New Roman" pitchFamily="18" charset="0"/>
                </a:rPr>
                <a:t>БАҒА</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251520" y="888504"/>
          <a:ext cx="8712969" cy="4552324"/>
        </p:xfrm>
        <a:graphic>
          <a:graphicData uri="http://schemas.openxmlformats.org/drawingml/2006/table">
            <a:tbl>
              <a:tblPr/>
              <a:tblGrid>
                <a:gridCol w="625411"/>
                <a:gridCol w="2470933"/>
                <a:gridCol w="2376264"/>
                <a:gridCol w="2376264"/>
                <a:gridCol w="864097"/>
              </a:tblGrid>
              <a:tr h="1100336">
                <a:tc>
                  <a:txBody>
                    <a:bodyPr/>
                    <a:lstStyle/>
                    <a:p>
                      <a:pPr algn="ctr">
                        <a:spcAft>
                          <a:spcPts val="0"/>
                        </a:spcAft>
                        <a:tabLst>
                          <a:tab pos="4546600" algn="l"/>
                        </a:tabLst>
                      </a:pPr>
                      <a:r>
                        <a:rPr lang="kk-KZ" sz="2000" b="1" i="1" dirty="0" smtClean="0">
                          <a:solidFill>
                            <a:srgbClr val="0070C0"/>
                          </a:solidFill>
                          <a:latin typeface="Times New Roman"/>
                          <a:ea typeface="Times New Roman"/>
                        </a:rPr>
                        <a:t>Түрлері</a:t>
                      </a:r>
                      <a:endParaRPr lang="ru-RU" sz="2000" dirty="0">
                        <a:solidFill>
                          <a:srgbClr val="0070C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r>
                        <a:rPr lang="kk-KZ" sz="1800" b="0" i="1" dirty="0" smtClean="0">
                          <a:solidFill>
                            <a:srgbClr val="0070C0"/>
                          </a:solidFill>
                          <a:latin typeface="Times New Roman" pitchFamily="18" charset="0"/>
                          <a:ea typeface="Times New Roman"/>
                          <a:cs typeface="Times New Roman" pitchFamily="18" charset="0"/>
                        </a:rPr>
                        <a:t>Мазмұны</a:t>
                      </a:r>
                      <a:r>
                        <a:rPr lang="kk-KZ" sz="1800" b="0" i="1" baseline="0" dirty="0" smtClean="0">
                          <a:solidFill>
                            <a:srgbClr val="0070C0"/>
                          </a:solidFill>
                          <a:latin typeface="Times New Roman" pitchFamily="18" charset="0"/>
                          <a:ea typeface="Times New Roman"/>
                          <a:cs typeface="Times New Roman" pitchFamily="18" charset="0"/>
                        </a:rPr>
                        <a:t> </a:t>
                      </a:r>
                      <a:endParaRPr lang="ru-RU" sz="1800" b="0" i="1" dirty="0">
                        <a:solidFill>
                          <a:srgbClr val="0070C0"/>
                        </a:solidFill>
                        <a:latin typeface="Times New Roman" pitchFamily="18" charset="0"/>
                        <a:ea typeface="Times New Roman"/>
                        <a:cs typeface="Times New Roman" pitchFamily="18" charset="0"/>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r>
                        <a:rPr lang="ru-RU" sz="1800" b="0" i="1" dirty="0" err="1" smtClean="0">
                          <a:solidFill>
                            <a:srgbClr val="0070C0"/>
                          </a:solidFill>
                          <a:latin typeface="Times New Roman" pitchFamily="18" charset="0"/>
                          <a:ea typeface="Times New Roman"/>
                          <a:cs typeface="Times New Roman" pitchFamily="18" charset="0"/>
                        </a:rPr>
                        <a:t>Оқушыларға қойылатын сұрақтардың түрллері</a:t>
                      </a:r>
                      <a:endParaRPr lang="ru-RU" sz="1800" b="0" i="1" dirty="0" smtClean="0">
                        <a:solidFill>
                          <a:srgbClr val="0070C0"/>
                        </a:solidFill>
                        <a:latin typeface="Times New Roman" pitchFamily="18" charset="0"/>
                        <a:ea typeface="Times New Roman"/>
                        <a:cs typeface="Times New Roman" pitchFamily="18" charset="0"/>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r>
                        <a:rPr lang="ru-RU" sz="1800" b="0" i="1" dirty="0" err="1" smtClean="0">
                          <a:solidFill>
                            <a:srgbClr val="0070C0"/>
                          </a:solidFill>
                          <a:latin typeface="Times New Roman" pitchFamily="18" charset="0"/>
                          <a:ea typeface="Times New Roman"/>
                          <a:cs typeface="Times New Roman" pitchFamily="18" charset="0"/>
                        </a:rPr>
                        <a:t>Тапсырмалар</a:t>
                      </a:r>
                      <a:r>
                        <a:rPr lang="ru-RU" sz="1800" b="0" i="1" dirty="0" smtClean="0">
                          <a:solidFill>
                            <a:srgbClr val="0070C0"/>
                          </a:solidFill>
                          <a:latin typeface="Times New Roman" pitchFamily="18" charset="0"/>
                          <a:ea typeface="Times New Roman"/>
                          <a:cs typeface="Times New Roman" pitchFamily="18" charset="0"/>
                        </a:rPr>
                        <a:t> </a:t>
                      </a:r>
                      <a:r>
                        <a:rPr lang="ru-RU" sz="1800" b="0" i="1" dirty="0" err="1" smtClean="0">
                          <a:solidFill>
                            <a:srgbClr val="0070C0"/>
                          </a:solidFill>
                          <a:latin typeface="Times New Roman" pitchFamily="18" charset="0"/>
                          <a:ea typeface="Times New Roman"/>
                          <a:cs typeface="Times New Roman" pitchFamily="18" charset="0"/>
                        </a:rPr>
                        <a:t>үлгісі</a:t>
                      </a:r>
                      <a:endParaRPr lang="ru-RU" sz="1800" b="0" i="1" dirty="0" smtClean="0">
                        <a:solidFill>
                          <a:srgbClr val="0070C0"/>
                        </a:solidFill>
                        <a:latin typeface="Times New Roman" pitchFamily="18" charset="0"/>
                        <a:ea typeface="Times New Roman"/>
                        <a:cs typeface="Times New Roman" pitchFamily="18" charset="0"/>
                      </a:endParaRPr>
                    </a:p>
                    <a:p>
                      <a:pPr algn="ctr">
                        <a:spcAft>
                          <a:spcPts val="0"/>
                        </a:spcAft>
                        <a:tabLst>
                          <a:tab pos="4546600" algn="l"/>
                        </a:tabLst>
                      </a:pPr>
                      <a:r>
                        <a:rPr lang="ru-RU" sz="1800" b="0" i="1" dirty="0" err="1" smtClean="0">
                          <a:solidFill>
                            <a:srgbClr val="0070C0"/>
                          </a:solidFill>
                          <a:latin typeface="Times New Roman" pitchFamily="18" charset="0"/>
                          <a:ea typeface="Times New Roman"/>
                          <a:cs typeface="Times New Roman" pitchFamily="18" charset="0"/>
                        </a:rPr>
                        <a:t>(оқу</a:t>
                      </a:r>
                      <a:r>
                        <a:rPr lang="ru-RU" sz="1800" b="0" i="1" baseline="0" dirty="0" err="1" smtClean="0">
                          <a:solidFill>
                            <a:srgbClr val="0070C0"/>
                          </a:solidFill>
                          <a:latin typeface="Times New Roman" pitchFamily="18" charset="0"/>
                          <a:ea typeface="Times New Roman"/>
                          <a:cs typeface="Times New Roman" pitchFamily="18" charset="0"/>
                        </a:rPr>
                        <a:t> мақсаттары</a:t>
                      </a:r>
                      <a:r>
                        <a:rPr lang="ru-RU" sz="1800" b="0" i="1" dirty="0" smtClean="0">
                          <a:solidFill>
                            <a:srgbClr val="0070C0"/>
                          </a:solidFill>
                          <a:latin typeface="Times New Roman" pitchFamily="18" charset="0"/>
                          <a:ea typeface="Times New Roman"/>
                          <a:cs typeface="Times New Roman" pitchFamily="18" charset="0"/>
                        </a:rPr>
                        <a:t>)</a:t>
                      </a:r>
                      <a:endParaRPr lang="ru-RU" sz="1800" b="0" i="1" dirty="0">
                        <a:solidFill>
                          <a:srgbClr val="0070C0"/>
                        </a:solidFill>
                        <a:latin typeface="Times New Roman" pitchFamily="18" charset="0"/>
                        <a:ea typeface="Times New Roman"/>
                        <a:cs typeface="Times New Roman" pitchFamily="18" charset="0"/>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r>
                        <a:rPr lang="ru-RU" sz="1400" b="1" i="1" dirty="0" err="1" smtClean="0">
                          <a:solidFill>
                            <a:srgbClr val="0070C0"/>
                          </a:solidFill>
                          <a:latin typeface="Times New Roman"/>
                          <a:ea typeface="Times New Roman"/>
                        </a:rPr>
                        <a:t>Танымдық, ойлау</a:t>
                      </a:r>
                      <a:r>
                        <a:rPr lang="ru-RU" sz="1400" b="1" i="1" dirty="0" smtClean="0">
                          <a:solidFill>
                            <a:srgbClr val="0070C0"/>
                          </a:solidFill>
                          <a:latin typeface="Times New Roman"/>
                          <a:ea typeface="Times New Roman"/>
                        </a:rPr>
                        <a:t> </a:t>
                      </a:r>
                      <a:r>
                        <a:rPr lang="ru-RU" sz="1400" b="1" i="1" dirty="0" err="1" smtClean="0">
                          <a:solidFill>
                            <a:srgbClr val="0070C0"/>
                          </a:solidFill>
                          <a:latin typeface="Times New Roman"/>
                          <a:ea typeface="Times New Roman"/>
                        </a:rPr>
                        <a:t>қабілетінің деңгейі</a:t>
                      </a:r>
                      <a:endParaRPr lang="ru-RU" sz="1400" dirty="0">
                        <a:solidFill>
                          <a:srgbClr val="0070C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51988">
                <a:tc>
                  <a:txBody>
                    <a:bodyPr/>
                    <a:lstStyle/>
                    <a:p>
                      <a:pPr algn="ctr">
                        <a:spcAft>
                          <a:spcPts val="0"/>
                        </a:spcAft>
                        <a:tabLst>
                          <a:tab pos="4546600" algn="l"/>
                        </a:tabLst>
                      </a:pPr>
                      <a:endParaRPr lang="ru-RU" sz="2000" dirty="0">
                        <a:solidFill>
                          <a:srgbClr val="0070C0"/>
                        </a:solidFill>
                        <a:latin typeface="Times New Roman"/>
                        <a:ea typeface="Times New Roman"/>
                      </a:endParaRPr>
                    </a:p>
                    <a:p>
                      <a:pPr algn="ctr">
                        <a:spcAft>
                          <a:spcPts val="0"/>
                        </a:spcAft>
                        <a:tabLst>
                          <a:tab pos="4546600" algn="l"/>
                        </a:tabLst>
                      </a:pPr>
                      <a:r>
                        <a:rPr lang="ru-RU" sz="2000" b="1" i="1" dirty="0" smtClean="0">
                          <a:solidFill>
                            <a:srgbClr val="FF0000"/>
                          </a:solidFill>
                          <a:latin typeface="Times New Roman"/>
                          <a:ea typeface="Times New Roman"/>
                        </a:rPr>
                        <a:t>Б</a:t>
                      </a:r>
                    </a:p>
                    <a:p>
                      <a:pPr algn="ctr">
                        <a:spcAft>
                          <a:spcPts val="0"/>
                        </a:spcAft>
                        <a:tabLst>
                          <a:tab pos="4546600" algn="l"/>
                        </a:tabLst>
                      </a:pPr>
                      <a:r>
                        <a:rPr lang="kk-KZ" sz="2000" b="1" i="1" dirty="0" smtClean="0">
                          <a:solidFill>
                            <a:srgbClr val="FF0000"/>
                          </a:solidFill>
                          <a:latin typeface="Times New Roman"/>
                          <a:ea typeface="Times New Roman"/>
                        </a:rPr>
                        <a:t>І</a:t>
                      </a:r>
                      <a:endParaRPr lang="ru-RU" sz="2000" b="1" i="1" dirty="0" smtClean="0">
                        <a:solidFill>
                          <a:srgbClr val="FF0000"/>
                        </a:solidFill>
                        <a:latin typeface="Times New Roman"/>
                        <a:ea typeface="Times New Roman"/>
                      </a:endParaRPr>
                    </a:p>
                    <a:p>
                      <a:pPr algn="ctr">
                        <a:spcAft>
                          <a:spcPts val="0"/>
                        </a:spcAft>
                        <a:tabLst>
                          <a:tab pos="4546600" algn="l"/>
                        </a:tabLst>
                      </a:pPr>
                      <a:r>
                        <a:rPr lang="kk-KZ" sz="2000" b="1" i="1" dirty="0" smtClean="0">
                          <a:solidFill>
                            <a:srgbClr val="FF0000"/>
                          </a:solidFill>
                          <a:latin typeface="Times New Roman"/>
                          <a:ea typeface="Times New Roman"/>
                        </a:rPr>
                        <a:t>Л</a:t>
                      </a:r>
                      <a:endParaRPr lang="ru-RU" sz="2000" dirty="0">
                        <a:solidFill>
                          <a:srgbClr val="FF0000"/>
                        </a:solidFill>
                        <a:latin typeface="Times New Roman"/>
                        <a:ea typeface="Times New Roman"/>
                      </a:endParaRPr>
                    </a:p>
                    <a:p>
                      <a:pPr algn="ctr">
                        <a:spcAft>
                          <a:spcPts val="0"/>
                        </a:spcAft>
                        <a:tabLst>
                          <a:tab pos="4546600" algn="l"/>
                        </a:tabLst>
                      </a:pPr>
                      <a:r>
                        <a:rPr lang="kk-KZ" sz="2000" b="1" i="1" dirty="0" smtClean="0">
                          <a:solidFill>
                            <a:srgbClr val="FF0000"/>
                          </a:solidFill>
                          <a:latin typeface="Times New Roman"/>
                          <a:ea typeface="Times New Roman"/>
                        </a:rPr>
                        <a:t>І</a:t>
                      </a:r>
                      <a:endParaRPr lang="ru-RU" sz="2000" b="1" i="1" dirty="0" smtClean="0">
                        <a:solidFill>
                          <a:srgbClr val="FF0000"/>
                        </a:solidFill>
                        <a:latin typeface="Times New Roman"/>
                        <a:ea typeface="Times New Roman"/>
                      </a:endParaRPr>
                    </a:p>
                    <a:p>
                      <a:pPr algn="ctr">
                        <a:spcAft>
                          <a:spcPts val="0"/>
                        </a:spcAft>
                        <a:tabLst>
                          <a:tab pos="4546600" algn="l"/>
                        </a:tabLst>
                      </a:pPr>
                      <a:r>
                        <a:rPr lang="kk-KZ" sz="2000" b="1" i="1" dirty="0" smtClean="0">
                          <a:solidFill>
                            <a:srgbClr val="FF0000"/>
                          </a:solidFill>
                          <a:latin typeface="Times New Roman"/>
                          <a:ea typeface="Times New Roman"/>
                        </a:rPr>
                        <a:t>М</a:t>
                      </a:r>
                      <a:endParaRPr lang="ru-RU" sz="2000" b="1" i="1" dirty="0" smtClean="0">
                        <a:solidFill>
                          <a:srgbClr val="FF0000"/>
                        </a:solidFill>
                        <a:latin typeface="Times New Roman"/>
                        <a:ea typeface="Times New Roman"/>
                      </a:endParaRPr>
                    </a:p>
                    <a:p>
                      <a:pPr algn="ctr">
                        <a:spcAft>
                          <a:spcPts val="0"/>
                        </a:spcAft>
                        <a:tabLst>
                          <a:tab pos="4546600" algn="l"/>
                        </a:tabLst>
                      </a:pPr>
                      <a:endParaRPr lang="ru-RU" sz="2000" dirty="0">
                        <a:solidFill>
                          <a:srgbClr val="FF000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4546600" algn="l"/>
                        </a:tabLst>
                      </a:pPr>
                      <a:r>
                        <a:rPr lang="kk-KZ" sz="2000" b="0" i="1" u="none" strike="noStrike" kern="1200" dirty="0" smtClean="0">
                          <a:solidFill>
                            <a:srgbClr val="0070C0"/>
                          </a:solidFill>
                          <a:latin typeface="Times New Roman" pitchFamily="18" charset="0"/>
                          <a:ea typeface="+mn-ea"/>
                          <a:cs typeface="Times New Roman" pitchFamily="18" charset="0"/>
                        </a:rPr>
                        <a:t>Деректерді не ақпаратты еске түсіру</a:t>
                      </a:r>
                      <a:r>
                        <a:rPr lang="ru-RU" sz="2000" b="0" i="1" dirty="0" smtClean="0">
                          <a:solidFill>
                            <a:srgbClr val="0070C0"/>
                          </a:solidFill>
                          <a:latin typeface="Times New Roman" pitchFamily="18" charset="0"/>
                          <a:ea typeface="Times New Roman"/>
                          <a:cs typeface="Times New Roman" pitchFamily="18" charset="0"/>
                        </a:rPr>
                        <a:t>: тест </a:t>
                      </a:r>
                      <a:r>
                        <a:rPr lang="ru-RU" sz="2000" b="0" i="1" dirty="0" err="1" smtClean="0">
                          <a:solidFill>
                            <a:srgbClr val="0070C0"/>
                          </a:solidFill>
                          <a:latin typeface="Times New Roman" pitchFamily="18" charset="0"/>
                          <a:ea typeface="Times New Roman"/>
                          <a:cs typeface="Times New Roman" pitchFamily="18" charset="0"/>
                        </a:rPr>
                        <a:t>тапсырмасын</a:t>
                      </a:r>
                      <a:r>
                        <a:rPr lang="ru-RU" sz="2000" b="0" i="1" dirty="0" smtClean="0">
                          <a:solidFill>
                            <a:srgbClr val="0070C0"/>
                          </a:solidFill>
                          <a:latin typeface="Times New Roman" pitchFamily="18" charset="0"/>
                          <a:ea typeface="Times New Roman"/>
                          <a:cs typeface="Times New Roman" pitchFamily="18" charset="0"/>
                        </a:rPr>
                        <a:t> </a:t>
                      </a:r>
                      <a:r>
                        <a:rPr lang="ru-RU" sz="2000" b="0" i="1" dirty="0" err="1" smtClean="0">
                          <a:solidFill>
                            <a:srgbClr val="0070C0"/>
                          </a:solidFill>
                          <a:latin typeface="Times New Roman" pitchFamily="18" charset="0"/>
                          <a:ea typeface="Times New Roman"/>
                          <a:cs typeface="Times New Roman" pitchFamily="18" charset="0"/>
                        </a:rPr>
                        <a:t>орындау</a:t>
                      </a:r>
                      <a:r>
                        <a:rPr lang="ru-RU" sz="2000" b="0" i="1" dirty="0" smtClean="0">
                          <a:solidFill>
                            <a:srgbClr val="0070C0"/>
                          </a:solidFill>
                          <a:latin typeface="Times New Roman" pitchFamily="18" charset="0"/>
                          <a:ea typeface="Times New Roman"/>
                          <a:cs typeface="Times New Roman" pitchFamily="18" charset="0"/>
                        </a:rPr>
                        <a:t>,, </a:t>
                      </a:r>
                      <a:r>
                        <a:rPr lang="ru-RU" sz="2000" b="0" i="1" dirty="0" err="1" smtClean="0">
                          <a:solidFill>
                            <a:srgbClr val="0070C0"/>
                          </a:solidFill>
                          <a:latin typeface="Times New Roman" pitchFamily="18" charset="0"/>
                          <a:ea typeface="Times New Roman"/>
                          <a:cs typeface="Times New Roman" pitchFamily="18" charset="0"/>
                        </a:rPr>
                        <a:t>жоқ әріптерді</a:t>
                      </a:r>
                      <a:r>
                        <a:rPr lang="ru-RU" sz="2000" b="0" i="1" dirty="0" smtClean="0">
                          <a:solidFill>
                            <a:srgbClr val="0070C0"/>
                          </a:solidFill>
                          <a:latin typeface="Times New Roman" pitchFamily="18" charset="0"/>
                          <a:ea typeface="Times New Roman"/>
                          <a:cs typeface="Times New Roman" pitchFamily="18" charset="0"/>
                        </a:rPr>
                        <a:t>, </a:t>
                      </a:r>
                      <a:r>
                        <a:rPr lang="ru-RU" sz="2000" b="0" i="1" dirty="0" err="1" smtClean="0">
                          <a:solidFill>
                            <a:srgbClr val="0070C0"/>
                          </a:solidFill>
                          <a:latin typeface="Times New Roman" pitchFamily="18" charset="0"/>
                          <a:ea typeface="Times New Roman"/>
                          <a:cs typeface="Times New Roman" pitchFamily="18" charset="0"/>
                        </a:rPr>
                        <a:t>тыныс</a:t>
                      </a:r>
                      <a:r>
                        <a:rPr lang="ru-RU" sz="2000" b="0" i="1" dirty="0" smtClean="0">
                          <a:solidFill>
                            <a:srgbClr val="0070C0"/>
                          </a:solidFill>
                          <a:latin typeface="Times New Roman" pitchFamily="18" charset="0"/>
                          <a:ea typeface="Times New Roman"/>
                          <a:cs typeface="Times New Roman" pitchFamily="18" charset="0"/>
                        </a:rPr>
                        <a:t> </a:t>
                      </a:r>
                      <a:r>
                        <a:rPr lang="ru-RU" sz="2000" b="0" i="1" dirty="0" err="1" smtClean="0">
                          <a:solidFill>
                            <a:srgbClr val="0070C0"/>
                          </a:solidFill>
                          <a:latin typeface="Times New Roman" pitchFamily="18" charset="0"/>
                          <a:ea typeface="Times New Roman"/>
                          <a:cs typeface="Times New Roman" pitchFamily="18" charset="0"/>
                        </a:rPr>
                        <a:t>белгілерін</a:t>
                      </a:r>
                      <a:r>
                        <a:rPr lang="ru-RU" sz="2000" b="0" i="1" dirty="0" smtClean="0">
                          <a:solidFill>
                            <a:srgbClr val="0070C0"/>
                          </a:solidFill>
                          <a:latin typeface="Times New Roman" pitchFamily="18" charset="0"/>
                          <a:ea typeface="Times New Roman"/>
                          <a:cs typeface="Times New Roman" pitchFamily="18" charset="0"/>
                        </a:rPr>
                        <a:t> </a:t>
                      </a:r>
                      <a:r>
                        <a:rPr lang="ru-RU" sz="2000" b="0" i="1" baseline="0" dirty="0" smtClean="0">
                          <a:solidFill>
                            <a:srgbClr val="0070C0"/>
                          </a:solidFill>
                          <a:latin typeface="Times New Roman" pitchFamily="18" charset="0"/>
                          <a:ea typeface="Times New Roman"/>
                          <a:cs typeface="Times New Roman" pitchFamily="18" charset="0"/>
                        </a:rPr>
                        <a:t> </a:t>
                      </a:r>
                      <a:r>
                        <a:rPr lang="ru-RU" sz="2000" b="0" i="1" baseline="0" dirty="0" err="1" smtClean="0">
                          <a:solidFill>
                            <a:srgbClr val="0070C0"/>
                          </a:solidFill>
                          <a:latin typeface="Times New Roman" pitchFamily="18" charset="0"/>
                          <a:ea typeface="Times New Roman"/>
                          <a:cs typeface="Times New Roman" pitchFamily="18" charset="0"/>
                        </a:rPr>
                        <a:t>қою</a:t>
                      </a:r>
                      <a:r>
                        <a:rPr lang="ru-RU" sz="2000" b="0" i="1" baseline="0" dirty="0" smtClean="0">
                          <a:solidFill>
                            <a:srgbClr val="0070C0"/>
                          </a:solidFill>
                          <a:latin typeface="Times New Roman" pitchFamily="18" charset="0"/>
                          <a:ea typeface="Times New Roman"/>
                          <a:cs typeface="Times New Roman" pitchFamily="18" charset="0"/>
                        </a:rPr>
                        <a:t>, </a:t>
                      </a:r>
                      <a:r>
                        <a:rPr lang="ru-RU" sz="2000" b="0" i="1" baseline="0" dirty="0" err="1" smtClean="0">
                          <a:solidFill>
                            <a:srgbClr val="0070C0"/>
                          </a:solidFill>
                          <a:latin typeface="Times New Roman" pitchFamily="18" charset="0"/>
                          <a:ea typeface="Times New Roman"/>
                          <a:cs typeface="Times New Roman" pitchFamily="18" charset="0"/>
                        </a:rPr>
                        <a:t>жаттау</a:t>
                      </a:r>
                      <a:r>
                        <a:rPr lang="ru-RU" sz="2000" b="0" i="1" dirty="0" smtClean="0">
                          <a:solidFill>
                            <a:srgbClr val="0070C0"/>
                          </a:solidFill>
                          <a:latin typeface="Times New Roman" pitchFamily="18" charset="0"/>
                          <a:ea typeface="Times New Roman"/>
                          <a:cs typeface="Times New Roman" pitchFamily="18" charset="0"/>
                        </a:rPr>
                        <a:t>, </a:t>
                      </a:r>
                      <a:r>
                        <a:rPr lang="ru-RU" sz="2000" b="0" i="1" dirty="0" err="1" smtClean="0">
                          <a:solidFill>
                            <a:srgbClr val="0070C0"/>
                          </a:solidFill>
                          <a:latin typeface="Times New Roman" pitchFamily="18" charset="0"/>
                          <a:ea typeface="Times New Roman"/>
                          <a:cs typeface="Times New Roman" pitchFamily="18" charset="0"/>
                        </a:rPr>
                        <a:t>ережелерді</a:t>
                      </a:r>
                      <a:r>
                        <a:rPr lang="ru-RU" sz="2000" b="0" i="1" dirty="0" smtClean="0">
                          <a:solidFill>
                            <a:srgbClr val="0070C0"/>
                          </a:solidFill>
                          <a:latin typeface="Times New Roman" pitchFamily="18" charset="0"/>
                          <a:ea typeface="Times New Roman"/>
                          <a:cs typeface="Times New Roman" pitchFamily="18" charset="0"/>
                        </a:rPr>
                        <a:t> </a:t>
                      </a:r>
                      <a:r>
                        <a:rPr lang="ru-RU" sz="2000" b="0" i="1" dirty="0" err="1" smtClean="0">
                          <a:solidFill>
                            <a:srgbClr val="0070C0"/>
                          </a:solidFill>
                          <a:latin typeface="Times New Roman" pitchFamily="18" charset="0"/>
                          <a:ea typeface="Times New Roman"/>
                          <a:cs typeface="Times New Roman" pitchFamily="18" charset="0"/>
                        </a:rPr>
                        <a:t>қайталау</a:t>
                      </a:r>
                      <a:r>
                        <a:rPr lang="ru-RU" sz="2000" b="0" i="1" dirty="0" smtClean="0">
                          <a:solidFill>
                            <a:srgbClr val="0070C0"/>
                          </a:solidFill>
                          <a:latin typeface="Times New Roman" pitchFamily="18" charset="0"/>
                          <a:ea typeface="Times New Roman"/>
                          <a:cs typeface="Times New Roman" pitchFamily="18" charset="0"/>
                        </a:rPr>
                        <a:t>,</a:t>
                      </a:r>
                      <a:r>
                        <a:rPr lang="ru-RU" sz="2000" b="0" i="1" baseline="0" dirty="0" smtClean="0">
                          <a:solidFill>
                            <a:srgbClr val="0070C0"/>
                          </a:solidFill>
                          <a:latin typeface="Times New Roman" pitchFamily="18" charset="0"/>
                          <a:ea typeface="Times New Roman"/>
                          <a:cs typeface="Times New Roman" pitchFamily="18" charset="0"/>
                        </a:rPr>
                        <a:t> </a:t>
                      </a:r>
                      <a:r>
                        <a:rPr lang="ru-RU" sz="2000" b="0" i="1" baseline="0" dirty="0" err="1" smtClean="0">
                          <a:solidFill>
                            <a:srgbClr val="0070C0"/>
                          </a:solidFill>
                          <a:latin typeface="Times New Roman" pitchFamily="18" charset="0"/>
                          <a:ea typeface="Times New Roman"/>
                          <a:cs typeface="Times New Roman" pitchFamily="18" charset="0"/>
                        </a:rPr>
                        <a:t>қлоардың қолдану ретін</a:t>
                      </a:r>
                      <a:r>
                        <a:rPr lang="ru-RU" sz="2000" b="0" i="1" baseline="0" dirty="0" smtClean="0">
                          <a:solidFill>
                            <a:srgbClr val="0070C0"/>
                          </a:solidFill>
                          <a:latin typeface="Times New Roman" pitchFamily="18" charset="0"/>
                          <a:ea typeface="Times New Roman"/>
                          <a:cs typeface="Times New Roman" pitchFamily="18" charset="0"/>
                        </a:rPr>
                        <a:t> </a:t>
                      </a:r>
                      <a:r>
                        <a:rPr lang="ru-RU" sz="2000" b="0" i="1" baseline="0" dirty="0" err="1" smtClean="0">
                          <a:solidFill>
                            <a:srgbClr val="0070C0"/>
                          </a:solidFill>
                          <a:latin typeface="Times New Roman" pitchFamily="18" charset="0"/>
                          <a:ea typeface="Times New Roman"/>
                          <a:cs typeface="Times New Roman" pitchFamily="18" charset="0"/>
                        </a:rPr>
                        <a:t>атау</a:t>
                      </a:r>
                      <a:endParaRPr lang="ru-RU" sz="2000" b="0" i="1" dirty="0">
                        <a:solidFill>
                          <a:srgbClr val="0070C0"/>
                        </a:solidFill>
                        <a:latin typeface="Times New Roman" pitchFamily="18" charset="0"/>
                        <a:ea typeface="Times New Roman"/>
                        <a:cs typeface="Times New Roman" pitchFamily="18" charset="0"/>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4546600" algn="l"/>
                        </a:tabLst>
                      </a:pPr>
                      <a:r>
                        <a:rPr lang="ru-RU" sz="2000" b="0" i="1" dirty="0">
                          <a:solidFill>
                            <a:srgbClr val="0070C0"/>
                          </a:solidFill>
                          <a:latin typeface="Times New Roman" pitchFamily="18" charset="0"/>
                          <a:ea typeface="Times New Roman"/>
                          <a:cs typeface="Times New Roman" pitchFamily="18" charset="0"/>
                        </a:rPr>
                        <a:t> </a:t>
                      </a:r>
                      <a:r>
                        <a:rPr lang="ru-RU" sz="2000" b="0" i="1" dirty="0" smtClean="0">
                          <a:solidFill>
                            <a:srgbClr val="0070C0"/>
                          </a:solidFill>
                          <a:latin typeface="Times New Roman" pitchFamily="18" charset="0"/>
                          <a:ea typeface="Times New Roman"/>
                          <a:cs typeface="Times New Roman" pitchFamily="18" charset="0"/>
                        </a:rPr>
                        <a:t>-</a:t>
                      </a:r>
                      <a:r>
                        <a:rPr lang="ru-RU" sz="2000" b="0" i="1" dirty="0" err="1" smtClean="0">
                          <a:solidFill>
                            <a:srgbClr val="0070C0"/>
                          </a:solidFill>
                          <a:latin typeface="Times New Roman" pitchFamily="18" charset="0"/>
                          <a:ea typeface="Times New Roman"/>
                          <a:cs typeface="Times New Roman" pitchFamily="18" charset="0"/>
                        </a:rPr>
                        <a:t>Отан</a:t>
                      </a:r>
                      <a:r>
                        <a:rPr lang="ru-RU" sz="2000" b="0" i="1" baseline="0" dirty="0" smtClean="0">
                          <a:solidFill>
                            <a:srgbClr val="0070C0"/>
                          </a:solidFill>
                          <a:latin typeface="Times New Roman" pitchFamily="18" charset="0"/>
                          <a:ea typeface="Times New Roman"/>
                          <a:cs typeface="Times New Roman" pitchFamily="18" charset="0"/>
                        </a:rPr>
                        <a:t> </a:t>
                      </a:r>
                      <a:r>
                        <a:rPr lang="ru-RU" sz="2000" b="0" i="1" baseline="0" dirty="0" err="1" smtClean="0">
                          <a:solidFill>
                            <a:srgbClr val="0070C0"/>
                          </a:solidFill>
                          <a:latin typeface="Times New Roman" pitchFamily="18" charset="0"/>
                          <a:ea typeface="Times New Roman"/>
                          <a:cs typeface="Times New Roman" pitchFamily="18" charset="0"/>
                        </a:rPr>
                        <a:t>соғысы қашан басталды</a:t>
                      </a:r>
                      <a:r>
                        <a:rPr lang="ru-RU" sz="2000" b="0" i="1" dirty="0" smtClean="0">
                          <a:solidFill>
                            <a:srgbClr val="0070C0"/>
                          </a:solidFill>
                          <a:latin typeface="Times New Roman" pitchFamily="18" charset="0"/>
                          <a:ea typeface="Times New Roman"/>
                          <a:cs typeface="Times New Roman" pitchFamily="18" charset="0"/>
                        </a:rPr>
                        <a:t>? </a:t>
                      </a:r>
                      <a:endParaRPr lang="ru-RU" sz="2000" b="0" i="1" dirty="0">
                        <a:solidFill>
                          <a:srgbClr val="0070C0"/>
                        </a:solidFill>
                        <a:latin typeface="Times New Roman" pitchFamily="18" charset="0"/>
                        <a:ea typeface="Times New Roman"/>
                        <a:cs typeface="Times New Roman" pitchFamily="18" charset="0"/>
                      </a:endParaRPr>
                    </a:p>
                    <a:p>
                      <a:pPr>
                        <a:spcAft>
                          <a:spcPts val="0"/>
                        </a:spcAft>
                        <a:tabLst>
                          <a:tab pos="4546600" algn="l"/>
                        </a:tabLst>
                      </a:pPr>
                      <a:r>
                        <a:rPr lang="ru-RU" sz="2000" b="0" i="1" dirty="0">
                          <a:solidFill>
                            <a:srgbClr val="0070C0"/>
                          </a:solidFill>
                          <a:latin typeface="Times New Roman" pitchFamily="18" charset="0"/>
                          <a:ea typeface="Times New Roman"/>
                          <a:cs typeface="Times New Roman" pitchFamily="18" charset="0"/>
                        </a:rPr>
                        <a:t>    </a:t>
                      </a:r>
                      <a:r>
                        <a:rPr lang="ru-RU" sz="2000" b="0" i="1" dirty="0" smtClean="0">
                          <a:solidFill>
                            <a:srgbClr val="0070C0"/>
                          </a:solidFill>
                          <a:latin typeface="Times New Roman" pitchFamily="18" charset="0"/>
                          <a:ea typeface="Times New Roman"/>
                          <a:cs typeface="Times New Roman" pitchFamily="18" charset="0"/>
                        </a:rPr>
                        <a:t>-</a:t>
                      </a:r>
                      <a:r>
                        <a:rPr lang="ru-RU" sz="2000" b="0" i="1" dirty="0" err="1" smtClean="0">
                          <a:solidFill>
                            <a:srgbClr val="0070C0"/>
                          </a:solidFill>
                          <a:latin typeface="Times New Roman" pitchFamily="18" charset="0"/>
                          <a:ea typeface="Times New Roman"/>
                          <a:cs typeface="Times New Roman" pitchFamily="18" charset="0"/>
                        </a:rPr>
                        <a:t>Бастауыш</a:t>
                      </a:r>
                      <a:r>
                        <a:rPr lang="ru-RU" sz="2000" b="0" i="1" baseline="0" dirty="0" smtClean="0">
                          <a:solidFill>
                            <a:srgbClr val="0070C0"/>
                          </a:solidFill>
                          <a:latin typeface="Times New Roman" pitchFamily="18" charset="0"/>
                          <a:ea typeface="Times New Roman"/>
                          <a:cs typeface="Times New Roman" pitchFamily="18" charset="0"/>
                        </a:rPr>
                        <a:t> </a:t>
                      </a:r>
                      <a:r>
                        <a:rPr lang="ru-RU" sz="2000" b="0" i="1" baseline="0" dirty="0" err="1" smtClean="0">
                          <a:solidFill>
                            <a:srgbClr val="0070C0"/>
                          </a:solidFill>
                          <a:latin typeface="Times New Roman" pitchFamily="18" charset="0"/>
                          <a:ea typeface="Times New Roman"/>
                          <a:cs typeface="Times New Roman" pitchFamily="18" charset="0"/>
                        </a:rPr>
                        <a:t>деген</a:t>
                      </a:r>
                      <a:r>
                        <a:rPr lang="ru-RU" sz="2000" b="0" i="1" baseline="0" dirty="0" smtClean="0">
                          <a:solidFill>
                            <a:srgbClr val="0070C0"/>
                          </a:solidFill>
                          <a:latin typeface="Times New Roman" pitchFamily="18" charset="0"/>
                          <a:ea typeface="Times New Roman"/>
                          <a:cs typeface="Times New Roman" pitchFamily="18" charset="0"/>
                        </a:rPr>
                        <a:t> не</a:t>
                      </a:r>
                      <a:r>
                        <a:rPr lang="ru-RU" sz="2000" b="0" i="1" dirty="0" smtClean="0">
                          <a:solidFill>
                            <a:srgbClr val="0070C0"/>
                          </a:solidFill>
                          <a:latin typeface="Times New Roman" pitchFamily="18" charset="0"/>
                          <a:ea typeface="Times New Roman"/>
                          <a:cs typeface="Times New Roman" pitchFamily="18" charset="0"/>
                        </a:rPr>
                        <a:t>?</a:t>
                      </a:r>
                      <a:endParaRPr lang="ru-RU" sz="2000" b="0" i="1" dirty="0">
                        <a:solidFill>
                          <a:srgbClr val="0070C0"/>
                        </a:solidFill>
                        <a:latin typeface="Times New Roman" pitchFamily="18" charset="0"/>
                        <a:ea typeface="Times New Roman"/>
                        <a:cs typeface="Times New Roman" pitchFamily="18" charset="0"/>
                      </a:endParaRPr>
                    </a:p>
                    <a:p>
                      <a:pPr>
                        <a:spcAft>
                          <a:spcPts val="0"/>
                        </a:spcAft>
                        <a:tabLst>
                          <a:tab pos="4546600" algn="l"/>
                        </a:tabLst>
                      </a:pPr>
                      <a:r>
                        <a:rPr lang="ru-RU" sz="2000" b="0" i="1" dirty="0">
                          <a:solidFill>
                            <a:srgbClr val="0070C0"/>
                          </a:solidFill>
                          <a:latin typeface="Times New Roman" pitchFamily="18" charset="0"/>
                          <a:ea typeface="Times New Roman"/>
                          <a:cs typeface="Times New Roman" pitchFamily="18" charset="0"/>
                        </a:rPr>
                        <a:t>    </a:t>
                      </a:r>
                      <a:r>
                        <a:rPr lang="ru-RU" sz="2000" b="0" i="1" dirty="0" smtClean="0">
                          <a:solidFill>
                            <a:srgbClr val="0070C0"/>
                          </a:solidFill>
                          <a:latin typeface="Times New Roman" pitchFamily="18" charset="0"/>
                          <a:ea typeface="Times New Roman"/>
                          <a:cs typeface="Times New Roman" pitchFamily="18" charset="0"/>
                        </a:rPr>
                        <a:t>-</a:t>
                      </a:r>
                      <a:r>
                        <a:rPr lang="ru-RU" sz="2000" b="0" i="1" dirty="0" err="1" smtClean="0">
                          <a:solidFill>
                            <a:srgbClr val="0070C0"/>
                          </a:solidFill>
                          <a:latin typeface="Times New Roman" pitchFamily="18" charset="0"/>
                          <a:ea typeface="Times New Roman"/>
                          <a:cs typeface="Times New Roman" pitchFamily="18" charset="0"/>
                        </a:rPr>
                        <a:t>Жай</a:t>
                      </a:r>
                      <a:r>
                        <a:rPr lang="ru-RU" sz="2000" b="0" i="1" baseline="0" dirty="0" smtClean="0">
                          <a:solidFill>
                            <a:srgbClr val="0070C0"/>
                          </a:solidFill>
                          <a:latin typeface="Times New Roman" pitchFamily="18" charset="0"/>
                          <a:ea typeface="Times New Roman"/>
                          <a:cs typeface="Times New Roman" pitchFamily="18" charset="0"/>
                        </a:rPr>
                        <a:t> </a:t>
                      </a:r>
                      <a:r>
                        <a:rPr lang="ru-RU" sz="2000" b="0" i="1" baseline="0" dirty="0" err="1" smtClean="0">
                          <a:solidFill>
                            <a:srgbClr val="0070C0"/>
                          </a:solidFill>
                          <a:latin typeface="Times New Roman" pitchFamily="18" charset="0"/>
                          <a:ea typeface="Times New Roman"/>
                          <a:cs typeface="Times New Roman" pitchFamily="18" charset="0"/>
                        </a:rPr>
                        <a:t>бөлшектер қалай жазылады</a:t>
                      </a:r>
                      <a:r>
                        <a:rPr lang="ru-RU" sz="2000" b="0" i="1" dirty="0" smtClean="0">
                          <a:solidFill>
                            <a:srgbClr val="0070C0"/>
                          </a:solidFill>
                          <a:latin typeface="Times New Roman" pitchFamily="18" charset="0"/>
                          <a:ea typeface="Times New Roman"/>
                          <a:cs typeface="Times New Roman" pitchFamily="18" charset="0"/>
                        </a:rPr>
                        <a:t>?</a:t>
                      </a:r>
                      <a:endParaRPr lang="ru-RU" sz="2000" b="0" i="1" dirty="0">
                        <a:solidFill>
                          <a:srgbClr val="0070C0"/>
                        </a:solidFill>
                        <a:latin typeface="Times New Roman" pitchFamily="18" charset="0"/>
                        <a:ea typeface="Times New Roman"/>
                        <a:cs typeface="Times New Roman" pitchFamily="18" charset="0"/>
                      </a:endParaRPr>
                    </a:p>
                    <a:p>
                      <a:pPr>
                        <a:spcAft>
                          <a:spcPts val="0"/>
                        </a:spcAft>
                        <a:tabLst>
                          <a:tab pos="4546600" algn="l"/>
                        </a:tabLst>
                      </a:pPr>
                      <a:r>
                        <a:rPr lang="ru-RU" sz="2000" b="0" i="1" dirty="0">
                          <a:solidFill>
                            <a:srgbClr val="0070C0"/>
                          </a:solidFill>
                          <a:latin typeface="Times New Roman" pitchFamily="18" charset="0"/>
                          <a:ea typeface="Times New Roman"/>
                          <a:cs typeface="Times New Roman" pitchFamily="18" charset="0"/>
                        </a:rPr>
                        <a:t>    </a:t>
                      </a:r>
                      <a:r>
                        <a:rPr lang="ru-RU" sz="2000" b="0" i="1" dirty="0" err="1" smtClean="0">
                          <a:solidFill>
                            <a:srgbClr val="0070C0"/>
                          </a:solidFill>
                          <a:latin typeface="Times New Roman" pitchFamily="18" charset="0"/>
                          <a:ea typeface="Times New Roman"/>
                          <a:cs typeface="Times New Roman" pitchFamily="18" charset="0"/>
                        </a:rPr>
                        <a:t>-Қай қала Ресейдің</a:t>
                      </a:r>
                      <a:r>
                        <a:rPr lang="ru-RU" sz="2000" b="0" i="1" baseline="0" dirty="0" err="1" smtClean="0">
                          <a:solidFill>
                            <a:srgbClr val="0070C0"/>
                          </a:solidFill>
                          <a:latin typeface="Times New Roman" pitchFamily="18" charset="0"/>
                          <a:ea typeface="Times New Roman"/>
                          <a:cs typeface="Times New Roman" pitchFamily="18" charset="0"/>
                        </a:rPr>
                        <a:t> астанасы</a:t>
                      </a:r>
                      <a:r>
                        <a:rPr lang="ru-RU" sz="2000" b="0" i="1" dirty="0" smtClean="0">
                          <a:solidFill>
                            <a:srgbClr val="0070C0"/>
                          </a:solidFill>
                          <a:latin typeface="Times New Roman" pitchFamily="18" charset="0"/>
                          <a:ea typeface="Times New Roman"/>
                          <a:cs typeface="Times New Roman" pitchFamily="18" charset="0"/>
                        </a:rPr>
                        <a:t>? </a:t>
                      </a:r>
                      <a:endParaRPr lang="ru-RU" sz="2000" b="0" i="1" dirty="0">
                        <a:solidFill>
                          <a:srgbClr val="0070C0"/>
                        </a:solidFill>
                        <a:latin typeface="Times New Roman" pitchFamily="18" charset="0"/>
                        <a:ea typeface="Times New Roman"/>
                        <a:cs typeface="Times New Roman" pitchFamily="18" charset="0"/>
                      </a:endParaRPr>
                    </a:p>
                    <a:p>
                      <a:pPr>
                        <a:spcAft>
                          <a:spcPts val="0"/>
                        </a:spcAft>
                        <a:tabLst>
                          <a:tab pos="4546600" algn="l"/>
                        </a:tabLst>
                      </a:pPr>
                      <a:r>
                        <a:rPr lang="ru-RU" sz="2000" b="0" i="1" dirty="0">
                          <a:solidFill>
                            <a:srgbClr val="0070C0"/>
                          </a:solidFill>
                          <a:latin typeface="Times New Roman" pitchFamily="18" charset="0"/>
                          <a:ea typeface="Times New Roman"/>
                          <a:cs typeface="Times New Roman" pitchFamily="18" charset="0"/>
                        </a:rPr>
                        <a:t>      </a:t>
                      </a: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4546600" algn="l"/>
                        </a:tabLst>
                      </a:pPr>
                      <a:r>
                        <a:rPr lang="kk-KZ" sz="2000" b="0" i="1" u="none" strike="noStrike" kern="1200" dirty="0" smtClean="0">
                          <a:solidFill>
                            <a:srgbClr val="0070C0"/>
                          </a:solidFill>
                          <a:latin typeface="Times New Roman" pitchFamily="18" charset="0"/>
                          <a:ea typeface="+mn-ea"/>
                          <a:cs typeface="Times New Roman" pitchFamily="18" charset="0"/>
                        </a:rPr>
                        <a:t>Анықтау,</a:t>
                      </a:r>
                      <a:r>
                        <a:rPr lang="kk-KZ" sz="2000" b="0" i="1" u="none" strike="noStrike" kern="1200" baseline="0" dirty="0" smtClean="0">
                          <a:solidFill>
                            <a:srgbClr val="0070C0"/>
                          </a:solidFill>
                          <a:latin typeface="Times New Roman" pitchFamily="18" charset="0"/>
                          <a:ea typeface="+mn-ea"/>
                          <a:cs typeface="Times New Roman" pitchFamily="18" charset="0"/>
                        </a:rPr>
                        <a:t> </a:t>
                      </a:r>
                      <a:r>
                        <a:rPr lang="kk-KZ" sz="2000" b="0" i="1" u="none" strike="noStrike" kern="1200" dirty="0" smtClean="0">
                          <a:solidFill>
                            <a:srgbClr val="0070C0"/>
                          </a:solidFill>
                          <a:latin typeface="Times New Roman" pitchFamily="18" charset="0"/>
                          <a:ea typeface="+mn-ea"/>
                          <a:cs typeface="Times New Roman" pitchFamily="18" charset="0"/>
                        </a:rPr>
                        <a:t>сипаттау ұқсатады, біледі, қайсыбір категорияға жатқызу, атап шығу сәйкестігін табу, атын атау, бейнелеп айту, есіне түсіреу, тану, іріктеу, тұжырымдау</a:t>
                      </a:r>
                      <a:r>
                        <a:rPr lang="ru-RU" sz="2000" b="0" i="1" dirty="0" smtClean="0">
                          <a:solidFill>
                            <a:srgbClr val="0070C0"/>
                          </a:solidFill>
                          <a:latin typeface="Times New Roman" pitchFamily="18" charset="0"/>
                          <a:ea typeface="Times New Roman"/>
                          <a:cs typeface="Times New Roman" pitchFamily="18" charset="0"/>
                        </a:rPr>
                        <a:t> </a:t>
                      </a:r>
                      <a:endParaRPr lang="ru-RU" sz="2000" b="0" i="1" dirty="0">
                        <a:solidFill>
                          <a:srgbClr val="0070C0"/>
                        </a:solidFill>
                        <a:latin typeface="Times New Roman" pitchFamily="18" charset="0"/>
                        <a:ea typeface="Times New Roman"/>
                        <a:cs typeface="Times New Roman" pitchFamily="18" charset="0"/>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endParaRPr lang="ru-RU" sz="2000" dirty="0">
                        <a:solidFill>
                          <a:srgbClr val="0070C0"/>
                        </a:solidFill>
                        <a:latin typeface="Times New Roman"/>
                        <a:ea typeface="Times New Roman"/>
                      </a:endParaRPr>
                    </a:p>
                    <a:p>
                      <a:pPr algn="ctr">
                        <a:spcAft>
                          <a:spcPts val="0"/>
                        </a:spcAft>
                        <a:tabLst>
                          <a:tab pos="4546600" algn="l"/>
                        </a:tabLst>
                      </a:pPr>
                      <a:r>
                        <a:rPr lang="ru-RU" sz="2000" i="1" dirty="0" smtClean="0">
                          <a:solidFill>
                            <a:srgbClr val="FF0000"/>
                          </a:solidFill>
                          <a:latin typeface="Times New Roman"/>
                          <a:ea typeface="Times New Roman"/>
                        </a:rPr>
                        <a:t>Т</a:t>
                      </a:r>
                    </a:p>
                    <a:p>
                      <a:pPr algn="ctr">
                        <a:spcAft>
                          <a:spcPts val="0"/>
                        </a:spcAft>
                        <a:tabLst>
                          <a:tab pos="4546600" algn="l"/>
                        </a:tabLst>
                      </a:pPr>
                      <a:r>
                        <a:rPr lang="kk-KZ" sz="2000" i="1" dirty="0" smtClean="0">
                          <a:solidFill>
                            <a:srgbClr val="FF0000"/>
                          </a:solidFill>
                          <a:latin typeface="Times New Roman"/>
                          <a:ea typeface="Times New Roman"/>
                        </a:rPr>
                        <a:t>Ө</a:t>
                      </a:r>
                      <a:endParaRPr lang="ru-RU" sz="2000" i="1" dirty="0" smtClean="0">
                        <a:solidFill>
                          <a:srgbClr val="FF0000"/>
                        </a:solidFill>
                        <a:latin typeface="Times New Roman"/>
                        <a:ea typeface="Times New Roman"/>
                      </a:endParaRPr>
                    </a:p>
                    <a:p>
                      <a:pPr algn="ctr">
                        <a:spcAft>
                          <a:spcPts val="0"/>
                        </a:spcAft>
                        <a:tabLst>
                          <a:tab pos="4546600" algn="l"/>
                        </a:tabLst>
                      </a:pPr>
                      <a:r>
                        <a:rPr lang="kk-KZ" sz="2000" i="1" dirty="0" smtClean="0">
                          <a:solidFill>
                            <a:srgbClr val="FF0000"/>
                          </a:solidFill>
                          <a:latin typeface="Times New Roman"/>
                          <a:ea typeface="Times New Roman"/>
                        </a:rPr>
                        <a:t>М</a:t>
                      </a:r>
                      <a:endParaRPr lang="ru-RU" sz="2000" i="1" dirty="0" smtClean="0">
                        <a:solidFill>
                          <a:srgbClr val="FF0000"/>
                        </a:solidFill>
                        <a:latin typeface="Times New Roman"/>
                        <a:ea typeface="Times New Roman"/>
                      </a:endParaRPr>
                    </a:p>
                    <a:p>
                      <a:pPr algn="ctr">
                        <a:spcAft>
                          <a:spcPts val="0"/>
                        </a:spcAft>
                        <a:tabLst>
                          <a:tab pos="4546600" algn="l"/>
                        </a:tabLst>
                      </a:pPr>
                      <a:r>
                        <a:rPr lang="kk-KZ" sz="2000" i="1" dirty="0" smtClean="0">
                          <a:solidFill>
                            <a:srgbClr val="FF0000"/>
                          </a:solidFill>
                          <a:latin typeface="Times New Roman"/>
                          <a:ea typeface="Times New Roman"/>
                        </a:rPr>
                        <a:t>Е</a:t>
                      </a:r>
                      <a:endParaRPr lang="ru-RU" sz="2000" i="1" dirty="0" smtClean="0">
                        <a:solidFill>
                          <a:srgbClr val="FF0000"/>
                        </a:solidFill>
                        <a:latin typeface="Times New Roman"/>
                        <a:ea typeface="Times New Roman"/>
                      </a:endParaRPr>
                    </a:p>
                    <a:p>
                      <a:pPr algn="ctr">
                        <a:spcAft>
                          <a:spcPts val="0"/>
                        </a:spcAft>
                        <a:tabLst>
                          <a:tab pos="4546600" algn="l"/>
                        </a:tabLst>
                      </a:pPr>
                      <a:r>
                        <a:rPr lang="kk-KZ" sz="2000" i="1" dirty="0" smtClean="0">
                          <a:solidFill>
                            <a:srgbClr val="FF0000"/>
                          </a:solidFill>
                          <a:latin typeface="Times New Roman"/>
                          <a:ea typeface="Times New Roman"/>
                        </a:rPr>
                        <a:t>Н</a:t>
                      </a:r>
                      <a:endParaRPr lang="ru-RU" sz="2000" i="1" dirty="0" smtClean="0">
                        <a:solidFill>
                          <a:srgbClr val="FF0000"/>
                        </a:solidFill>
                        <a:latin typeface="Times New Roman"/>
                        <a:ea typeface="Times New Roman"/>
                      </a:endParaRPr>
                    </a:p>
                    <a:p>
                      <a:pPr algn="ctr">
                        <a:spcAft>
                          <a:spcPts val="0"/>
                        </a:spcAft>
                        <a:tabLst>
                          <a:tab pos="4546600" algn="l"/>
                        </a:tabLst>
                      </a:pPr>
                      <a:endParaRPr lang="ru-RU" sz="2000" dirty="0">
                        <a:solidFill>
                          <a:srgbClr val="FF000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25" name="Rectangle 1"/>
          <p:cNvSpPr>
            <a:spLocks noChangeArrowheads="1"/>
          </p:cNvSpPr>
          <p:nvPr/>
        </p:nvSpPr>
        <p:spPr bwMode="auto">
          <a:xfrm>
            <a:off x="1730531" y="110153"/>
            <a:ext cx="5682966" cy="70788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4546600" algn="l"/>
              </a:tabLst>
            </a:pPr>
            <a:r>
              <a:rPr kumimoji="0" lang="ru-RU" sz="2000" b="1" i="0" u="none" strike="noStrike" cap="none" normalizeH="0" baseline="0" dirty="0" err="1" smtClean="0">
                <a:ln>
                  <a:noFill/>
                </a:ln>
                <a:solidFill>
                  <a:srgbClr val="FF0000"/>
                </a:solidFill>
                <a:effectLst/>
                <a:latin typeface="Bookman Old Style" pitchFamily="18" charset="0"/>
                <a:ea typeface="Times New Roman" pitchFamily="18" charset="0"/>
                <a:cs typeface="Arial" pitchFamily="34" charset="0"/>
              </a:rPr>
              <a:t>Б.Блума</a:t>
            </a:r>
            <a:r>
              <a:rPr kumimoji="0" lang="ru-RU" sz="2000" b="1" i="0" u="none" strike="noStrike" cap="none" normalizeH="0" baseline="0" dirty="0" smtClean="0">
                <a:ln>
                  <a:noFill/>
                </a:ln>
                <a:solidFill>
                  <a:srgbClr val="FF0000"/>
                </a:solidFill>
                <a:effectLst/>
                <a:latin typeface="Bookman Old Style" pitchFamily="18" charset="0"/>
                <a:ea typeface="Times New Roman" pitchFamily="18" charset="0"/>
                <a:cs typeface="Arial" pitchFamily="34" charset="0"/>
              </a:rPr>
              <a:t> </a:t>
            </a:r>
            <a:r>
              <a:rPr kumimoji="0" lang="ru-RU" sz="2000" b="1" i="0" u="none" strike="noStrike" cap="none" normalizeH="0" baseline="0" dirty="0" err="1" smtClean="0">
                <a:ln>
                  <a:noFill/>
                </a:ln>
                <a:solidFill>
                  <a:srgbClr val="FF0000"/>
                </a:solidFill>
                <a:effectLst/>
                <a:latin typeface="Bookman Old Style" pitchFamily="18" charset="0"/>
                <a:ea typeface="Times New Roman" pitchFamily="18" charset="0"/>
                <a:cs typeface="Arial" pitchFamily="34" charset="0"/>
              </a:rPr>
              <a:t>таксономиясы</a:t>
            </a:r>
            <a:r>
              <a:rPr kumimoji="0" lang="ru-RU" sz="2000" b="1" i="0" u="none" strike="noStrike" cap="none" normalizeH="0" dirty="0" smtClean="0">
                <a:ln>
                  <a:noFill/>
                </a:ln>
                <a:solidFill>
                  <a:srgbClr val="FF0000"/>
                </a:solidFill>
                <a:effectLst/>
                <a:latin typeface="Bookman Old Style" pitchFamily="18" charset="0"/>
                <a:ea typeface="Times New Roman" pitchFamily="18" charset="0"/>
                <a:cs typeface="Arial" pitchFamily="34" charset="0"/>
              </a:rPr>
              <a:t> </a:t>
            </a:r>
            <a:r>
              <a:rPr kumimoji="0" lang="ru-RU" sz="2000" b="1" i="0" u="none" strike="noStrike" cap="none" normalizeH="0" dirty="0" err="1" smtClean="0">
                <a:ln>
                  <a:noFill/>
                </a:ln>
                <a:solidFill>
                  <a:srgbClr val="FF0000"/>
                </a:solidFill>
                <a:effectLst/>
                <a:latin typeface="Bookman Old Style" pitchFamily="18" charset="0"/>
                <a:ea typeface="Times New Roman" pitchFamily="18" charset="0"/>
                <a:cs typeface="Arial" pitchFamily="34" charset="0"/>
              </a:rPr>
              <a:t>бойынша</a:t>
            </a:r>
            <a:r>
              <a:rPr kumimoji="0" lang="ru-RU" sz="2000" b="1" i="0" u="none" strike="noStrike" cap="none" normalizeH="0" dirty="0" smtClean="0">
                <a:ln>
                  <a:noFill/>
                </a:ln>
                <a:solidFill>
                  <a:srgbClr val="FF0000"/>
                </a:solidFill>
                <a:effectLst/>
                <a:latin typeface="Bookman Old Style" pitchFamily="18" charset="0"/>
                <a:ea typeface="Times New Roman" pitchFamily="18" charset="0"/>
                <a:cs typeface="Arial"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tab pos="4546600" algn="l"/>
              </a:tabLst>
            </a:pPr>
            <a:r>
              <a:rPr kumimoji="0" lang="ru-RU" sz="2000" b="1" i="0" u="none" strike="noStrike" cap="none" normalizeH="0" dirty="0" smtClean="0">
                <a:ln>
                  <a:noFill/>
                </a:ln>
                <a:solidFill>
                  <a:srgbClr val="FF0000"/>
                </a:solidFill>
                <a:effectLst/>
                <a:latin typeface="Bookman Old Style" pitchFamily="18" charset="0"/>
                <a:ea typeface="Times New Roman" pitchFamily="18" charset="0"/>
                <a:cs typeface="Arial" pitchFamily="34" charset="0"/>
              </a:rPr>
              <a:t> </a:t>
            </a:r>
            <a:r>
              <a:rPr kumimoji="0" lang="ru-RU" sz="2000" b="1" i="0" u="none" strike="noStrike" cap="none" normalizeH="0" dirty="0" err="1" smtClean="0">
                <a:ln>
                  <a:noFill/>
                </a:ln>
                <a:solidFill>
                  <a:srgbClr val="FF0000"/>
                </a:solidFill>
                <a:effectLst/>
                <a:latin typeface="Bookman Old Style" pitchFamily="18" charset="0"/>
                <a:ea typeface="Times New Roman" pitchFamily="18" charset="0"/>
                <a:cs typeface="Arial" pitchFamily="34" charset="0"/>
              </a:rPr>
              <a:t>сұрақтар </a:t>
            </a:r>
            <a:r>
              <a:rPr kumimoji="0" lang="ru-RU" sz="2000" b="1" i="0" u="none" strike="noStrike" cap="none" normalizeH="0" dirty="0" smtClean="0">
                <a:ln>
                  <a:noFill/>
                </a:ln>
                <a:solidFill>
                  <a:srgbClr val="FF0000"/>
                </a:solidFill>
                <a:effectLst/>
                <a:latin typeface="Bookman Old Style" pitchFamily="18" charset="0"/>
                <a:ea typeface="Times New Roman" pitchFamily="18" charset="0"/>
                <a:cs typeface="Arial" pitchFamily="34" charset="0"/>
              </a:rPr>
              <a:t>мен </a:t>
            </a:r>
            <a:r>
              <a:rPr kumimoji="0" lang="ru-RU" sz="2000" b="1" i="0" u="none" strike="noStrike" cap="none" normalizeH="0" dirty="0" err="1" smtClean="0">
                <a:ln>
                  <a:noFill/>
                </a:ln>
                <a:solidFill>
                  <a:srgbClr val="FF0000"/>
                </a:solidFill>
                <a:effectLst/>
                <a:latin typeface="Bookman Old Style" pitchFamily="18" charset="0"/>
                <a:ea typeface="Times New Roman" pitchFamily="18" charset="0"/>
                <a:cs typeface="Arial" pitchFamily="34" charset="0"/>
              </a:rPr>
              <a:t>тапсырмалардың моделі</a:t>
            </a:r>
            <a:endParaRPr kumimoji="0" lang="ru-RU" sz="2000" b="0" i="0" u="none" strike="noStrike" cap="none" normalizeH="0" baseline="0" dirty="0" smtClean="0">
              <a:ln>
                <a:noFill/>
              </a:ln>
              <a:solidFill>
                <a:srgbClr val="FF0000"/>
              </a:solidFill>
              <a:effectLst/>
              <a:latin typeface="Bookman Old Style" pitchFamily="18"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251520" y="1005840"/>
          <a:ext cx="8676456" cy="5852160"/>
        </p:xfrm>
        <a:graphic>
          <a:graphicData uri="http://schemas.openxmlformats.org/drawingml/2006/table">
            <a:tbl>
              <a:tblPr/>
              <a:tblGrid>
                <a:gridCol w="622790"/>
                <a:gridCol w="2460578"/>
                <a:gridCol w="2245224"/>
                <a:gridCol w="2697129"/>
                <a:gridCol w="650735"/>
              </a:tblGrid>
              <a:tr h="1238895">
                <a:tc>
                  <a:txBody>
                    <a:bodyPr/>
                    <a:lstStyle/>
                    <a:p>
                      <a:pPr algn="ctr">
                        <a:spcAft>
                          <a:spcPts val="0"/>
                        </a:spcAft>
                        <a:tabLst>
                          <a:tab pos="4546600" algn="l"/>
                        </a:tabLst>
                      </a:pPr>
                      <a:r>
                        <a:rPr lang="kk-KZ" sz="2000" b="1" i="1" dirty="0" smtClean="0">
                          <a:solidFill>
                            <a:srgbClr val="0070C0"/>
                          </a:solidFill>
                          <a:latin typeface="Times New Roman"/>
                          <a:ea typeface="Times New Roman"/>
                        </a:rPr>
                        <a:t>Түрлері</a:t>
                      </a:r>
                      <a:endParaRPr lang="ru-RU" sz="2000" dirty="0">
                        <a:solidFill>
                          <a:srgbClr val="0070C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r>
                        <a:rPr lang="kk-KZ" sz="1800" b="0" i="1" dirty="0" smtClean="0">
                          <a:solidFill>
                            <a:srgbClr val="0070C0"/>
                          </a:solidFill>
                          <a:latin typeface="Times New Roman" pitchFamily="18" charset="0"/>
                          <a:ea typeface="Times New Roman"/>
                          <a:cs typeface="Times New Roman" pitchFamily="18" charset="0"/>
                        </a:rPr>
                        <a:t>Мазмұны</a:t>
                      </a:r>
                      <a:r>
                        <a:rPr lang="kk-KZ" sz="1800" b="0" i="1" baseline="0" dirty="0" smtClean="0">
                          <a:solidFill>
                            <a:srgbClr val="0070C0"/>
                          </a:solidFill>
                          <a:latin typeface="Times New Roman" pitchFamily="18" charset="0"/>
                          <a:ea typeface="Times New Roman"/>
                          <a:cs typeface="Times New Roman" pitchFamily="18" charset="0"/>
                        </a:rPr>
                        <a:t> </a:t>
                      </a:r>
                      <a:endParaRPr lang="ru-RU" sz="1800" b="0" i="1" dirty="0">
                        <a:solidFill>
                          <a:srgbClr val="0070C0"/>
                        </a:solidFill>
                        <a:latin typeface="Times New Roman" pitchFamily="18" charset="0"/>
                        <a:ea typeface="Times New Roman"/>
                        <a:cs typeface="Times New Roman" pitchFamily="18" charset="0"/>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r>
                        <a:rPr lang="ru-RU" sz="1800" b="0" i="1" dirty="0" err="1" smtClean="0">
                          <a:solidFill>
                            <a:srgbClr val="0070C0"/>
                          </a:solidFill>
                          <a:latin typeface="Times New Roman" pitchFamily="18" charset="0"/>
                          <a:ea typeface="Times New Roman"/>
                          <a:cs typeface="Times New Roman" pitchFamily="18" charset="0"/>
                        </a:rPr>
                        <a:t>Оқушыларға қойылатын сұрақтардың түрллері</a:t>
                      </a:r>
                      <a:endParaRPr lang="ru-RU" sz="1800" b="0" i="1" dirty="0" smtClean="0">
                        <a:solidFill>
                          <a:srgbClr val="0070C0"/>
                        </a:solidFill>
                        <a:latin typeface="Times New Roman" pitchFamily="18" charset="0"/>
                        <a:ea typeface="Times New Roman"/>
                        <a:cs typeface="Times New Roman" pitchFamily="18" charset="0"/>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r>
                        <a:rPr lang="ru-RU" sz="1800" b="0" i="1" dirty="0" err="1" smtClean="0">
                          <a:solidFill>
                            <a:srgbClr val="0070C0"/>
                          </a:solidFill>
                          <a:latin typeface="Times New Roman" pitchFamily="18" charset="0"/>
                          <a:ea typeface="Times New Roman"/>
                          <a:cs typeface="Times New Roman" pitchFamily="18" charset="0"/>
                        </a:rPr>
                        <a:t>Тапсырмалар</a:t>
                      </a:r>
                      <a:r>
                        <a:rPr lang="ru-RU" sz="1800" b="0" i="1" dirty="0" smtClean="0">
                          <a:solidFill>
                            <a:srgbClr val="0070C0"/>
                          </a:solidFill>
                          <a:latin typeface="Times New Roman" pitchFamily="18" charset="0"/>
                          <a:ea typeface="Times New Roman"/>
                          <a:cs typeface="Times New Roman" pitchFamily="18" charset="0"/>
                        </a:rPr>
                        <a:t> </a:t>
                      </a:r>
                      <a:r>
                        <a:rPr lang="ru-RU" sz="1800" b="0" i="1" dirty="0" err="1" smtClean="0">
                          <a:solidFill>
                            <a:srgbClr val="0070C0"/>
                          </a:solidFill>
                          <a:latin typeface="Times New Roman" pitchFamily="18" charset="0"/>
                          <a:ea typeface="Times New Roman"/>
                          <a:cs typeface="Times New Roman" pitchFamily="18" charset="0"/>
                        </a:rPr>
                        <a:t>үлгісі</a:t>
                      </a:r>
                      <a:endParaRPr lang="ru-RU" sz="1800" b="0" i="1" dirty="0" smtClean="0">
                        <a:solidFill>
                          <a:srgbClr val="0070C0"/>
                        </a:solidFill>
                        <a:latin typeface="Times New Roman" pitchFamily="18" charset="0"/>
                        <a:ea typeface="Times New Roman"/>
                        <a:cs typeface="Times New Roman" pitchFamily="18" charset="0"/>
                      </a:endParaRPr>
                    </a:p>
                    <a:p>
                      <a:pPr algn="ctr">
                        <a:spcAft>
                          <a:spcPts val="0"/>
                        </a:spcAft>
                        <a:tabLst>
                          <a:tab pos="4546600" algn="l"/>
                        </a:tabLst>
                      </a:pPr>
                      <a:r>
                        <a:rPr lang="ru-RU" sz="1800" b="0" i="1" dirty="0" err="1" smtClean="0">
                          <a:solidFill>
                            <a:srgbClr val="0070C0"/>
                          </a:solidFill>
                          <a:latin typeface="Times New Roman" pitchFamily="18" charset="0"/>
                          <a:ea typeface="Times New Roman"/>
                          <a:cs typeface="Times New Roman" pitchFamily="18" charset="0"/>
                        </a:rPr>
                        <a:t>(оқу</a:t>
                      </a:r>
                      <a:r>
                        <a:rPr lang="ru-RU" sz="1800" b="0" i="1" baseline="0" dirty="0" err="1" smtClean="0">
                          <a:solidFill>
                            <a:srgbClr val="0070C0"/>
                          </a:solidFill>
                          <a:latin typeface="Times New Roman" pitchFamily="18" charset="0"/>
                          <a:ea typeface="Times New Roman"/>
                          <a:cs typeface="Times New Roman" pitchFamily="18" charset="0"/>
                        </a:rPr>
                        <a:t> мақсаттары</a:t>
                      </a:r>
                      <a:r>
                        <a:rPr lang="ru-RU" sz="1800" b="0" i="1" dirty="0" smtClean="0">
                          <a:solidFill>
                            <a:srgbClr val="0070C0"/>
                          </a:solidFill>
                          <a:latin typeface="Times New Roman" pitchFamily="18" charset="0"/>
                          <a:ea typeface="Times New Roman"/>
                          <a:cs typeface="Times New Roman" pitchFamily="18" charset="0"/>
                        </a:rPr>
                        <a:t>)</a:t>
                      </a:r>
                      <a:endParaRPr lang="ru-RU" sz="1800" b="0" i="1" dirty="0">
                        <a:solidFill>
                          <a:srgbClr val="0070C0"/>
                        </a:solidFill>
                        <a:latin typeface="Times New Roman" pitchFamily="18" charset="0"/>
                        <a:ea typeface="Times New Roman"/>
                        <a:cs typeface="Times New Roman" pitchFamily="18" charset="0"/>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r>
                        <a:rPr lang="ru-RU" sz="1400" b="1" i="1" dirty="0" err="1" smtClean="0">
                          <a:solidFill>
                            <a:srgbClr val="0070C0"/>
                          </a:solidFill>
                          <a:latin typeface="Times New Roman"/>
                          <a:ea typeface="Times New Roman"/>
                        </a:rPr>
                        <a:t>Танымдық, ойлау</a:t>
                      </a:r>
                      <a:r>
                        <a:rPr lang="ru-RU" sz="1400" b="1" i="1" dirty="0" smtClean="0">
                          <a:solidFill>
                            <a:srgbClr val="0070C0"/>
                          </a:solidFill>
                          <a:latin typeface="Times New Roman"/>
                          <a:ea typeface="Times New Roman"/>
                        </a:rPr>
                        <a:t> </a:t>
                      </a:r>
                      <a:r>
                        <a:rPr lang="ru-RU" sz="1400" b="1" i="1" dirty="0" err="1" smtClean="0">
                          <a:solidFill>
                            <a:srgbClr val="0070C0"/>
                          </a:solidFill>
                          <a:latin typeface="Times New Roman"/>
                          <a:ea typeface="Times New Roman"/>
                        </a:rPr>
                        <a:t>қабілетінің деңгейі</a:t>
                      </a:r>
                      <a:endParaRPr lang="ru-RU" sz="1400" dirty="0">
                        <a:solidFill>
                          <a:srgbClr val="0070C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24625">
                <a:tc>
                  <a:txBody>
                    <a:bodyPr/>
                    <a:lstStyle/>
                    <a:p>
                      <a:pPr algn="ctr">
                        <a:spcAft>
                          <a:spcPts val="0"/>
                        </a:spcAft>
                        <a:tabLst>
                          <a:tab pos="4546600" algn="l"/>
                        </a:tabLst>
                      </a:pPr>
                      <a:endParaRPr lang="ru-RU" sz="1400" dirty="0">
                        <a:solidFill>
                          <a:srgbClr val="0070C0"/>
                        </a:solidFill>
                        <a:latin typeface="Times New Roman"/>
                        <a:ea typeface="Times New Roman"/>
                      </a:endParaRPr>
                    </a:p>
                    <a:p>
                      <a:pPr algn="ctr">
                        <a:spcAft>
                          <a:spcPts val="0"/>
                        </a:spcAft>
                        <a:tabLst>
                          <a:tab pos="4546600" algn="l"/>
                        </a:tabLst>
                      </a:pPr>
                      <a:r>
                        <a:rPr lang="ru-RU" sz="1400" b="1" i="1" dirty="0">
                          <a:solidFill>
                            <a:srgbClr val="FF0000"/>
                          </a:solidFill>
                          <a:latin typeface="Times New Roman"/>
                          <a:ea typeface="Times New Roman"/>
                        </a:rPr>
                        <a:t>Т</a:t>
                      </a:r>
                      <a:br>
                        <a:rPr lang="ru-RU" sz="1400" b="1" i="1" dirty="0">
                          <a:solidFill>
                            <a:srgbClr val="FF0000"/>
                          </a:solidFill>
                          <a:latin typeface="Times New Roman"/>
                          <a:ea typeface="Times New Roman"/>
                        </a:rPr>
                      </a:br>
                      <a:r>
                        <a:rPr lang="ru-RU" sz="1400" b="1" i="1" dirty="0" smtClean="0">
                          <a:solidFill>
                            <a:srgbClr val="FF0000"/>
                          </a:solidFill>
                          <a:latin typeface="Times New Roman"/>
                          <a:ea typeface="Times New Roman"/>
                        </a:rPr>
                        <a:t>Ү</a:t>
                      </a:r>
                      <a:r>
                        <a:rPr lang="ru-RU" sz="1400" b="1" i="1" dirty="0">
                          <a:solidFill>
                            <a:srgbClr val="FF0000"/>
                          </a:solidFill>
                          <a:latin typeface="Times New Roman"/>
                          <a:ea typeface="Times New Roman"/>
                        </a:rPr>
                        <a:t/>
                      </a:r>
                      <a:br>
                        <a:rPr lang="ru-RU" sz="1400" b="1" i="1" dirty="0">
                          <a:solidFill>
                            <a:srgbClr val="FF0000"/>
                          </a:solidFill>
                          <a:latin typeface="Times New Roman"/>
                          <a:ea typeface="Times New Roman"/>
                        </a:rPr>
                      </a:br>
                      <a:r>
                        <a:rPr lang="ru-RU" sz="1400" b="1" i="1" dirty="0" smtClean="0">
                          <a:solidFill>
                            <a:srgbClr val="FF0000"/>
                          </a:solidFill>
                          <a:latin typeface="Times New Roman"/>
                          <a:ea typeface="Times New Roman"/>
                        </a:rPr>
                        <a:t>С</a:t>
                      </a:r>
                      <a:r>
                        <a:rPr lang="ru-RU" sz="1400" b="1" i="1" dirty="0">
                          <a:solidFill>
                            <a:srgbClr val="FF0000"/>
                          </a:solidFill>
                          <a:latin typeface="Times New Roman"/>
                          <a:ea typeface="Times New Roman"/>
                        </a:rPr>
                        <a:t/>
                      </a:r>
                      <a:br>
                        <a:rPr lang="ru-RU" sz="1400" b="1" i="1" dirty="0">
                          <a:solidFill>
                            <a:srgbClr val="FF0000"/>
                          </a:solidFill>
                          <a:latin typeface="Times New Roman"/>
                          <a:ea typeface="Times New Roman"/>
                        </a:rPr>
                      </a:br>
                      <a:r>
                        <a:rPr lang="ru-RU" sz="1400" b="1" i="1" dirty="0" smtClean="0">
                          <a:solidFill>
                            <a:srgbClr val="FF0000"/>
                          </a:solidFill>
                          <a:latin typeface="Times New Roman"/>
                          <a:ea typeface="Times New Roman"/>
                        </a:rPr>
                        <a:t>І</a:t>
                      </a:r>
                      <a:r>
                        <a:rPr lang="ru-RU" sz="1400" b="1" i="1" dirty="0">
                          <a:solidFill>
                            <a:srgbClr val="FF0000"/>
                          </a:solidFill>
                          <a:latin typeface="Times New Roman"/>
                          <a:ea typeface="Times New Roman"/>
                        </a:rPr>
                        <a:t/>
                      </a:r>
                      <a:br>
                        <a:rPr lang="ru-RU" sz="1400" b="1" i="1" dirty="0">
                          <a:solidFill>
                            <a:srgbClr val="FF0000"/>
                          </a:solidFill>
                          <a:latin typeface="Times New Roman"/>
                          <a:ea typeface="Times New Roman"/>
                        </a:rPr>
                      </a:br>
                      <a:r>
                        <a:rPr lang="ru-RU" sz="1400" b="1" i="1" dirty="0" smtClean="0">
                          <a:solidFill>
                            <a:srgbClr val="FF0000"/>
                          </a:solidFill>
                          <a:latin typeface="Times New Roman"/>
                          <a:ea typeface="Times New Roman"/>
                        </a:rPr>
                        <a:t>Н</a:t>
                      </a:r>
                      <a:r>
                        <a:rPr lang="ru-RU" sz="1400" b="1" i="1" dirty="0">
                          <a:solidFill>
                            <a:srgbClr val="FF0000"/>
                          </a:solidFill>
                          <a:latin typeface="Times New Roman"/>
                          <a:ea typeface="Times New Roman"/>
                        </a:rPr>
                        <a:t/>
                      </a:r>
                      <a:br>
                        <a:rPr lang="ru-RU" sz="1400" b="1" i="1" dirty="0">
                          <a:solidFill>
                            <a:srgbClr val="FF0000"/>
                          </a:solidFill>
                          <a:latin typeface="Times New Roman"/>
                          <a:ea typeface="Times New Roman"/>
                        </a:rPr>
                      </a:br>
                      <a:r>
                        <a:rPr lang="kk-KZ" sz="1400" b="1" i="1" dirty="0" smtClean="0">
                          <a:solidFill>
                            <a:srgbClr val="FF0000"/>
                          </a:solidFill>
                          <a:latin typeface="Times New Roman"/>
                          <a:ea typeface="Times New Roman"/>
                        </a:rPr>
                        <a:t>І</a:t>
                      </a:r>
                      <a:endParaRPr lang="ru-RU" sz="1400" dirty="0">
                        <a:solidFill>
                          <a:srgbClr val="FF0000"/>
                        </a:solidFill>
                        <a:latin typeface="Times New Roman"/>
                        <a:ea typeface="Times New Roman"/>
                      </a:endParaRPr>
                    </a:p>
                    <a:p>
                      <a:pPr algn="ctr">
                        <a:spcAft>
                          <a:spcPts val="0"/>
                        </a:spcAft>
                        <a:tabLst>
                          <a:tab pos="4546600" algn="l"/>
                        </a:tabLst>
                      </a:pPr>
                      <a:r>
                        <a:rPr lang="kk-KZ" sz="1400" b="1" i="1" dirty="0" smtClean="0">
                          <a:solidFill>
                            <a:srgbClr val="FF0000"/>
                          </a:solidFill>
                          <a:latin typeface="Times New Roman"/>
                          <a:ea typeface="Times New Roman"/>
                        </a:rPr>
                        <a:t>К</a:t>
                      </a:r>
                      <a:r>
                        <a:rPr lang="ru-RU" sz="1400" b="1" i="1" dirty="0">
                          <a:solidFill>
                            <a:srgbClr val="FF0000"/>
                          </a:solidFill>
                          <a:latin typeface="Times New Roman"/>
                          <a:ea typeface="Times New Roman"/>
                        </a:rPr>
                        <a:t/>
                      </a:r>
                      <a:br>
                        <a:rPr lang="ru-RU" sz="1400" b="1" i="1" dirty="0">
                          <a:solidFill>
                            <a:srgbClr val="FF0000"/>
                          </a:solidFill>
                          <a:latin typeface="Times New Roman"/>
                          <a:ea typeface="Times New Roman"/>
                        </a:rPr>
                      </a:br>
                      <a:r>
                        <a:rPr lang="ru-RU" sz="1400" b="1" i="1" dirty="0">
                          <a:solidFill>
                            <a:srgbClr val="FF0000"/>
                          </a:solidFill>
                          <a:latin typeface="Times New Roman"/>
                          <a:ea typeface="Times New Roman"/>
                        </a:rPr>
                        <a:t/>
                      </a:r>
                      <a:br>
                        <a:rPr lang="ru-RU" sz="1400" b="1" i="1" dirty="0">
                          <a:solidFill>
                            <a:srgbClr val="FF0000"/>
                          </a:solidFill>
                          <a:latin typeface="Times New Roman"/>
                          <a:ea typeface="Times New Roman"/>
                        </a:rPr>
                      </a:br>
                      <a:endParaRPr lang="ru-RU" sz="1400" dirty="0">
                        <a:solidFill>
                          <a:srgbClr val="FF000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kk-KZ" sz="2000" b="1" i="1" u="none" strike="noStrike" kern="1200" dirty="0" smtClean="0">
                          <a:solidFill>
                            <a:srgbClr val="0070C0"/>
                          </a:solidFill>
                          <a:latin typeface="Times New Roman" pitchFamily="18" charset="0"/>
                          <a:ea typeface="+mn-ea"/>
                          <a:cs typeface="Times New Roman" pitchFamily="18" charset="0"/>
                        </a:rPr>
                        <a:t>Мағынаны, мәліметті бір өлшем бірлігінен екіншісіне аударуды, интерполяцияны</a:t>
                      </a:r>
                      <a:r>
                        <a:rPr lang="kk-KZ" sz="2000" b="1" i="1" u="sng" strike="noStrike" kern="1200" dirty="0" smtClean="0">
                          <a:solidFill>
                            <a:srgbClr val="0070C0"/>
                          </a:solidFill>
                          <a:latin typeface="Times New Roman" pitchFamily="18" charset="0"/>
                          <a:ea typeface="+mn-ea"/>
                          <a:cs typeface="Times New Roman" pitchFamily="18" charset="0"/>
                        </a:rPr>
                        <a:t> </a:t>
                      </a:r>
                      <a:r>
                        <a:rPr lang="kk-KZ" sz="2000" b="1" i="1" u="none" strike="noStrike" kern="1200" dirty="0" smtClean="0">
                          <a:solidFill>
                            <a:srgbClr val="0070C0"/>
                          </a:solidFill>
                          <a:latin typeface="Times New Roman" pitchFamily="18" charset="0"/>
                          <a:ea typeface="+mn-ea"/>
                          <a:cs typeface="Times New Roman" pitchFamily="18" charset="0"/>
                        </a:rPr>
                        <a:t>түсіну, нұсқаулар мен проблемалар түсіндірмесін ұғу. Проблеманы өз сөзімен сипаттау.</a:t>
                      </a:r>
                      <a:r>
                        <a:rPr lang="ru-RU" sz="2000" i="1" dirty="0" smtClean="0">
                          <a:solidFill>
                            <a:srgbClr val="0070C0"/>
                          </a:solidFill>
                          <a:latin typeface="Times New Roman" pitchFamily="18" charset="0"/>
                          <a:cs typeface="Times New Roman" pitchFamily="18" charset="0"/>
                        </a:rPr>
                        <a:t> </a:t>
                      </a:r>
                      <a:endParaRPr lang="ru-RU" sz="2000" i="1" dirty="0">
                        <a:solidFill>
                          <a:srgbClr val="0070C0"/>
                        </a:solidFill>
                        <a:latin typeface="Times New Roman" pitchFamily="18" charset="0"/>
                        <a:ea typeface="Times New Roman"/>
                        <a:cs typeface="Times New Roman" pitchFamily="18" charset="0"/>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4546600" algn="l"/>
                        </a:tabLst>
                      </a:pPr>
                      <a:r>
                        <a:rPr lang="kk-KZ" sz="2000" b="1" i="1" u="none" strike="noStrike" kern="1200" dirty="0" smtClean="0">
                          <a:solidFill>
                            <a:srgbClr val="0070C0"/>
                          </a:solidFill>
                          <a:latin typeface="Times New Roman" pitchFamily="18" charset="0"/>
                          <a:ea typeface="+mn-ea"/>
                          <a:cs typeface="Times New Roman" pitchFamily="18" charset="0"/>
                        </a:rPr>
                        <a:t>Жазбаша бақылау жұмысының ережелерін қайта қарау. Күрделі тапсырманы орындаудың қадамдарын өз сөзімен жеткізу. Теңдеуді компьютердің электронды кестесіне көшіру. </a:t>
                      </a:r>
                      <a:endParaRPr lang="ru-RU" sz="2000" i="1" dirty="0">
                        <a:solidFill>
                          <a:srgbClr val="0070C0"/>
                        </a:solidFill>
                        <a:latin typeface="Times New Roman" pitchFamily="18" charset="0"/>
                        <a:ea typeface="Times New Roman"/>
                        <a:cs typeface="Times New Roman" pitchFamily="18" charset="0"/>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kk-KZ" sz="2000" b="1" i="1" u="none" strike="noStrike" kern="1200" dirty="0" smtClean="0">
                          <a:solidFill>
                            <a:srgbClr val="0070C0"/>
                          </a:solidFill>
                          <a:latin typeface="Times New Roman" pitchFamily="18" charset="0"/>
                          <a:ea typeface="+mn-ea"/>
                          <a:cs typeface="Times New Roman" pitchFamily="18" charset="0"/>
                        </a:rPr>
                        <a:t>Түсінеду , айырып тану, жуықтап бағалау, түсіндіру, кеңейту, жинақтап қорыту, мысал келтіру, қорытынды шығару, түсіндірмесін беру, болжау, қайта қарау, түйіндеу, аудару</a:t>
                      </a:r>
                      <a:r>
                        <a:rPr lang="kk-KZ" sz="2000" i="1" kern="1200" dirty="0" smtClean="0">
                          <a:solidFill>
                            <a:srgbClr val="0070C0"/>
                          </a:solidFill>
                          <a:latin typeface="Times New Roman" pitchFamily="18" charset="0"/>
                          <a:ea typeface="+mn-ea"/>
                          <a:cs typeface="Times New Roman" pitchFamily="18" charset="0"/>
                        </a:rPr>
                        <a:t>.</a:t>
                      </a:r>
                    </a:p>
                    <a:p>
                      <a:r>
                        <a:rPr lang="kk-KZ" sz="2000" i="1" kern="1200" dirty="0" smtClean="0">
                          <a:solidFill>
                            <a:srgbClr val="0070C0"/>
                          </a:solidFill>
                          <a:latin typeface="Times New Roman" pitchFamily="18" charset="0"/>
                          <a:ea typeface="+mn-ea"/>
                          <a:cs typeface="Times New Roman" pitchFamily="18" charset="0"/>
                        </a:rPr>
                        <a:t> Мысалы: арыстан - аң патшасы, жылан - аты жаман, ұры - қолы жылдам, т.с.с</a:t>
                      </a:r>
                      <a:endParaRPr lang="ru-RU" sz="2000" i="1" kern="1200" dirty="0" smtClean="0">
                        <a:solidFill>
                          <a:srgbClr val="0070C0"/>
                        </a:solidFill>
                        <a:latin typeface="Times New Roman" pitchFamily="18" charset="0"/>
                        <a:ea typeface="+mn-ea"/>
                        <a:cs typeface="Times New Roman" pitchFamily="18" charset="0"/>
                      </a:endParaRPr>
                    </a:p>
                    <a:p>
                      <a:pPr>
                        <a:spcAft>
                          <a:spcPts val="0"/>
                        </a:spcAft>
                        <a:tabLst>
                          <a:tab pos="4546600" algn="l"/>
                        </a:tabLst>
                      </a:pPr>
                      <a:endParaRPr lang="ru-RU" sz="2000" i="1" dirty="0">
                        <a:solidFill>
                          <a:srgbClr val="0070C0"/>
                        </a:solidFill>
                        <a:latin typeface="Times New Roman" pitchFamily="18" charset="0"/>
                        <a:ea typeface="Times New Roman"/>
                        <a:cs typeface="Times New Roman" pitchFamily="18" charset="0"/>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endParaRPr lang="ru-RU" sz="1400" dirty="0">
                        <a:solidFill>
                          <a:srgbClr val="0070C0"/>
                        </a:solidFill>
                        <a:latin typeface="Times New Roman"/>
                        <a:ea typeface="Times New Roman"/>
                      </a:endParaRPr>
                    </a:p>
                    <a:p>
                      <a:pPr algn="ctr">
                        <a:spcAft>
                          <a:spcPts val="0"/>
                        </a:spcAft>
                        <a:tabLst>
                          <a:tab pos="4546600" algn="l"/>
                        </a:tabLst>
                      </a:pPr>
                      <a:endParaRPr lang="ru-RU" sz="1400" b="1" i="1" kern="0" dirty="0" smtClean="0">
                        <a:solidFill>
                          <a:srgbClr val="FF0000"/>
                        </a:solidFill>
                        <a:latin typeface="Times New Roman"/>
                      </a:endParaRPr>
                    </a:p>
                    <a:p>
                      <a:pPr algn="ctr">
                        <a:spcAft>
                          <a:spcPts val="0"/>
                        </a:spcAft>
                        <a:tabLst>
                          <a:tab pos="4546600" algn="l"/>
                        </a:tabLst>
                      </a:pPr>
                      <a:r>
                        <a:rPr lang="kk-KZ" sz="1400" b="1" i="1" kern="0" dirty="0" smtClean="0">
                          <a:solidFill>
                            <a:srgbClr val="FF0000"/>
                          </a:solidFill>
                          <a:latin typeface="Times New Roman"/>
                        </a:rPr>
                        <a:t>О</a:t>
                      </a:r>
                      <a:endParaRPr lang="ru-RU" sz="1400" b="1" i="1" kern="0" dirty="0" smtClean="0">
                        <a:solidFill>
                          <a:srgbClr val="FF0000"/>
                        </a:solidFill>
                        <a:latin typeface="Times New Roman"/>
                      </a:endParaRPr>
                    </a:p>
                    <a:p>
                      <a:pPr algn="ctr">
                        <a:spcAft>
                          <a:spcPts val="0"/>
                        </a:spcAft>
                        <a:tabLst>
                          <a:tab pos="4546600" algn="l"/>
                        </a:tabLst>
                      </a:pPr>
                      <a:r>
                        <a:rPr lang="ru-RU" sz="1400" i="1" dirty="0" smtClean="0">
                          <a:solidFill>
                            <a:srgbClr val="FF0000"/>
                          </a:solidFill>
                          <a:latin typeface="Times New Roman"/>
                          <a:ea typeface="Times New Roman"/>
                        </a:rPr>
                        <a:t>Р</a:t>
                      </a:r>
                      <a:endParaRPr lang="ru-RU" sz="1400" dirty="0" smtClean="0">
                        <a:solidFill>
                          <a:srgbClr val="FF0000"/>
                        </a:solidFill>
                        <a:latin typeface="Times New Roman"/>
                        <a:ea typeface="Times New Roman"/>
                      </a:endParaRPr>
                    </a:p>
                    <a:p>
                      <a:pPr algn="ctr">
                        <a:spcAft>
                          <a:spcPts val="0"/>
                        </a:spcAft>
                        <a:tabLst>
                          <a:tab pos="4546600" algn="l"/>
                        </a:tabLst>
                      </a:pPr>
                      <a:r>
                        <a:rPr lang="kk-KZ" sz="1400" i="1" dirty="0" smtClean="0">
                          <a:solidFill>
                            <a:srgbClr val="FF0000"/>
                          </a:solidFill>
                          <a:latin typeface="Times New Roman"/>
                          <a:ea typeface="Times New Roman"/>
                        </a:rPr>
                        <a:t>Т</a:t>
                      </a:r>
                      <a:endParaRPr lang="ru-RU" sz="1400" dirty="0" smtClean="0">
                        <a:solidFill>
                          <a:srgbClr val="FF0000"/>
                        </a:solidFill>
                        <a:latin typeface="Times New Roman"/>
                        <a:ea typeface="Times New Roman"/>
                      </a:endParaRPr>
                    </a:p>
                    <a:p>
                      <a:pPr algn="ctr">
                        <a:spcAft>
                          <a:spcPts val="0"/>
                        </a:spcAft>
                        <a:tabLst>
                          <a:tab pos="4546600" algn="l"/>
                        </a:tabLst>
                      </a:pPr>
                      <a:r>
                        <a:rPr lang="kk-KZ" sz="1400" i="1" dirty="0" smtClean="0">
                          <a:solidFill>
                            <a:srgbClr val="FF0000"/>
                          </a:solidFill>
                          <a:latin typeface="Times New Roman"/>
                          <a:ea typeface="Times New Roman"/>
                        </a:rPr>
                        <a:t>А</a:t>
                      </a:r>
                      <a:endParaRPr lang="ru-RU" sz="1400" dirty="0" smtClean="0">
                        <a:solidFill>
                          <a:srgbClr val="FF0000"/>
                        </a:solidFill>
                        <a:latin typeface="Times New Roman"/>
                        <a:ea typeface="Times New Roman"/>
                      </a:endParaRPr>
                    </a:p>
                    <a:p>
                      <a:pPr algn="ctr">
                        <a:spcAft>
                          <a:spcPts val="0"/>
                        </a:spcAft>
                        <a:tabLst>
                          <a:tab pos="4546600" algn="l"/>
                        </a:tabLst>
                      </a:pPr>
                      <a:r>
                        <a:rPr lang="kk-KZ" sz="1400" i="1" dirty="0" smtClean="0">
                          <a:solidFill>
                            <a:srgbClr val="FF0000"/>
                          </a:solidFill>
                          <a:latin typeface="Times New Roman"/>
                          <a:ea typeface="Times New Roman"/>
                        </a:rPr>
                        <a:t>Ш</a:t>
                      </a:r>
                      <a:endParaRPr lang="ru-RU" sz="1400" dirty="0" smtClean="0">
                        <a:solidFill>
                          <a:srgbClr val="FF0000"/>
                        </a:solidFill>
                        <a:latin typeface="Times New Roman"/>
                        <a:ea typeface="Times New Roman"/>
                      </a:endParaRPr>
                    </a:p>
                    <a:p>
                      <a:pPr algn="ctr">
                        <a:spcAft>
                          <a:spcPts val="0"/>
                        </a:spcAft>
                        <a:tabLst>
                          <a:tab pos="4546600" algn="l"/>
                        </a:tabLst>
                      </a:pPr>
                      <a:r>
                        <a:rPr lang="kk-KZ" sz="1400" i="1" dirty="0" smtClean="0">
                          <a:solidFill>
                            <a:srgbClr val="FF0000"/>
                          </a:solidFill>
                          <a:latin typeface="Times New Roman"/>
                          <a:ea typeface="Times New Roman"/>
                        </a:rPr>
                        <a:t>А</a:t>
                      </a:r>
                      <a:endParaRPr lang="ru-RU" sz="1400" dirty="0" smtClean="0">
                        <a:solidFill>
                          <a:srgbClr val="FF0000"/>
                        </a:solidFill>
                        <a:latin typeface="Times New Roman"/>
                        <a:ea typeface="Times New Roman"/>
                      </a:endParaRPr>
                    </a:p>
                    <a:p>
                      <a:pPr algn="ctr">
                        <a:spcAft>
                          <a:spcPts val="0"/>
                        </a:spcAft>
                        <a:tabLst>
                          <a:tab pos="4546600" algn="l"/>
                        </a:tabLst>
                      </a:pPr>
                      <a:endParaRPr lang="ru-RU" sz="1400" dirty="0">
                        <a:solidFill>
                          <a:srgbClr val="FF000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Rectangle 1"/>
          <p:cNvSpPr>
            <a:spLocks noChangeArrowheads="1"/>
          </p:cNvSpPr>
          <p:nvPr/>
        </p:nvSpPr>
        <p:spPr bwMode="auto">
          <a:xfrm>
            <a:off x="1763688" y="0"/>
            <a:ext cx="5682967" cy="101566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algn="ctr" fontAlgn="base">
              <a:spcBef>
                <a:spcPct val="0"/>
              </a:spcBef>
              <a:spcAft>
                <a:spcPct val="0"/>
              </a:spcAft>
              <a:tabLst>
                <a:tab pos="4546600" algn="l"/>
              </a:tabLst>
            </a:pPr>
            <a:r>
              <a:rPr lang="ru-RU" sz="2000" b="1" dirty="0" err="1" smtClean="0">
                <a:solidFill>
                  <a:srgbClr val="FF0000"/>
                </a:solidFill>
                <a:latin typeface="Bookman Old Style" pitchFamily="18" charset="0"/>
                <a:ea typeface="Times New Roman" pitchFamily="18" charset="0"/>
                <a:cs typeface="Arial" pitchFamily="34" charset="0"/>
              </a:rPr>
              <a:t>Б.Блум</a:t>
            </a:r>
            <a:r>
              <a:rPr lang="ru-RU" sz="2000" b="1" dirty="0" smtClean="0">
                <a:solidFill>
                  <a:srgbClr val="FF0000"/>
                </a:solidFill>
                <a:latin typeface="Bookman Old Style" pitchFamily="18" charset="0"/>
                <a:ea typeface="Times New Roman" pitchFamily="18" charset="0"/>
                <a:cs typeface="Arial" pitchFamily="34" charset="0"/>
              </a:rPr>
              <a:t> </a:t>
            </a:r>
            <a:r>
              <a:rPr lang="ru-RU" sz="2000" b="1" dirty="0" err="1" smtClean="0">
                <a:solidFill>
                  <a:srgbClr val="FF0000"/>
                </a:solidFill>
                <a:latin typeface="Bookman Old Style" pitchFamily="18" charset="0"/>
                <a:ea typeface="Times New Roman" pitchFamily="18" charset="0"/>
                <a:cs typeface="Arial" pitchFamily="34" charset="0"/>
              </a:rPr>
              <a:t>таксономиясы</a:t>
            </a:r>
            <a:r>
              <a:rPr lang="ru-RU" sz="2000" b="1" dirty="0" smtClean="0">
                <a:solidFill>
                  <a:srgbClr val="FF0000"/>
                </a:solidFill>
                <a:latin typeface="Bookman Old Style" pitchFamily="18" charset="0"/>
                <a:ea typeface="Times New Roman" pitchFamily="18" charset="0"/>
                <a:cs typeface="Arial" pitchFamily="34" charset="0"/>
              </a:rPr>
              <a:t> </a:t>
            </a:r>
            <a:r>
              <a:rPr lang="ru-RU" sz="2000" b="1" dirty="0" err="1" smtClean="0">
                <a:solidFill>
                  <a:srgbClr val="FF0000"/>
                </a:solidFill>
                <a:latin typeface="Bookman Old Style" pitchFamily="18" charset="0"/>
                <a:ea typeface="Times New Roman" pitchFamily="18" charset="0"/>
                <a:cs typeface="Arial" pitchFamily="34" charset="0"/>
              </a:rPr>
              <a:t>бойынша</a:t>
            </a:r>
            <a:r>
              <a:rPr lang="ru-RU" sz="2000" b="1" dirty="0" smtClean="0">
                <a:solidFill>
                  <a:srgbClr val="FF0000"/>
                </a:solidFill>
                <a:latin typeface="Bookman Old Style" pitchFamily="18" charset="0"/>
                <a:ea typeface="Times New Roman" pitchFamily="18" charset="0"/>
                <a:cs typeface="Arial" pitchFamily="34" charset="0"/>
              </a:rPr>
              <a:t> </a:t>
            </a:r>
          </a:p>
          <a:p>
            <a:pPr lvl="0" algn="ctr" fontAlgn="base">
              <a:spcBef>
                <a:spcPct val="0"/>
              </a:spcBef>
              <a:spcAft>
                <a:spcPct val="0"/>
              </a:spcAft>
              <a:tabLst>
                <a:tab pos="4546600" algn="l"/>
              </a:tabLst>
            </a:pPr>
            <a:r>
              <a:rPr lang="ru-RU" sz="2000" b="1" dirty="0" smtClean="0">
                <a:solidFill>
                  <a:srgbClr val="FF0000"/>
                </a:solidFill>
                <a:latin typeface="Bookman Old Style" pitchFamily="18" charset="0"/>
                <a:ea typeface="Times New Roman" pitchFamily="18" charset="0"/>
                <a:cs typeface="Arial" pitchFamily="34" charset="0"/>
              </a:rPr>
              <a:t> </a:t>
            </a:r>
            <a:r>
              <a:rPr lang="ru-RU" sz="2000" b="1" dirty="0" err="1" smtClean="0">
                <a:solidFill>
                  <a:srgbClr val="FF0000"/>
                </a:solidFill>
                <a:latin typeface="Bookman Old Style" pitchFamily="18" charset="0"/>
                <a:ea typeface="Times New Roman" pitchFamily="18" charset="0"/>
                <a:cs typeface="Arial" pitchFamily="34" charset="0"/>
              </a:rPr>
              <a:t>сұрақтар </a:t>
            </a:r>
            <a:r>
              <a:rPr lang="ru-RU" sz="2000" b="1" dirty="0" smtClean="0">
                <a:solidFill>
                  <a:srgbClr val="FF0000"/>
                </a:solidFill>
                <a:latin typeface="Bookman Old Style" pitchFamily="18" charset="0"/>
                <a:ea typeface="Times New Roman" pitchFamily="18" charset="0"/>
                <a:cs typeface="Arial" pitchFamily="34" charset="0"/>
              </a:rPr>
              <a:t>мен </a:t>
            </a:r>
            <a:r>
              <a:rPr lang="ru-RU" sz="2000" b="1" dirty="0" err="1" smtClean="0">
                <a:solidFill>
                  <a:srgbClr val="FF0000"/>
                </a:solidFill>
                <a:latin typeface="Bookman Old Style" pitchFamily="18" charset="0"/>
                <a:ea typeface="Times New Roman" pitchFamily="18" charset="0"/>
                <a:cs typeface="Arial" pitchFamily="34" charset="0"/>
              </a:rPr>
              <a:t>тапсырмалардың моделі</a:t>
            </a:r>
            <a:endParaRPr lang="ru-RU" sz="2000" dirty="0" smtClean="0">
              <a:solidFill>
                <a:srgbClr val="FF0000"/>
              </a:solidFill>
              <a:latin typeface="Bookman Old Style"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tab pos="4546600" algn="l"/>
              </a:tabLst>
            </a:pPr>
            <a:endParaRPr kumimoji="0" lang="ru-RU" sz="2000" b="0" i="0" u="none" strike="noStrike" cap="none" normalizeH="0" baseline="0" dirty="0" smtClean="0">
              <a:ln>
                <a:noFill/>
              </a:ln>
              <a:solidFill>
                <a:srgbClr val="FF0000"/>
              </a:solidFill>
              <a:effectLst/>
              <a:latin typeface="Bookman Old Style" pitchFamily="18"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323528" y="1268760"/>
          <a:ext cx="8640960" cy="4846320"/>
        </p:xfrm>
        <a:graphic>
          <a:graphicData uri="http://schemas.openxmlformats.org/drawingml/2006/table">
            <a:tbl>
              <a:tblPr/>
              <a:tblGrid>
                <a:gridCol w="620242"/>
                <a:gridCol w="2692126"/>
                <a:gridCol w="2160240"/>
                <a:gridCol w="2474658"/>
                <a:gridCol w="693694"/>
              </a:tblGrid>
              <a:tr h="291127">
                <a:tc>
                  <a:txBody>
                    <a:bodyPr/>
                    <a:lstStyle/>
                    <a:p>
                      <a:pPr algn="ctr">
                        <a:spcAft>
                          <a:spcPts val="0"/>
                        </a:spcAft>
                        <a:tabLst>
                          <a:tab pos="4546600" algn="l"/>
                        </a:tabLst>
                      </a:pPr>
                      <a:endParaRPr lang="ru-RU" sz="2000" dirty="0">
                        <a:solidFill>
                          <a:srgbClr val="0070C0"/>
                        </a:solidFill>
                        <a:latin typeface="Times New Roman"/>
                        <a:ea typeface="Times New Roman"/>
                      </a:endParaRPr>
                    </a:p>
                    <a:p>
                      <a:pPr algn="ctr">
                        <a:spcAft>
                          <a:spcPts val="0"/>
                        </a:spcAft>
                        <a:tabLst>
                          <a:tab pos="4546600" algn="l"/>
                        </a:tabLst>
                      </a:pPr>
                      <a:r>
                        <a:rPr lang="kk-KZ" sz="2000" b="1" i="1" dirty="0" smtClean="0">
                          <a:solidFill>
                            <a:srgbClr val="0070C0"/>
                          </a:solidFill>
                          <a:latin typeface="Times New Roman"/>
                          <a:ea typeface="Times New Roman"/>
                        </a:rPr>
                        <a:t>Түрлері</a:t>
                      </a:r>
                      <a:endParaRPr lang="ru-RU" sz="2000" dirty="0">
                        <a:solidFill>
                          <a:srgbClr val="0070C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r>
                        <a:rPr lang="kk-KZ" sz="1800" b="0" i="1" dirty="0" smtClean="0">
                          <a:solidFill>
                            <a:srgbClr val="0070C0"/>
                          </a:solidFill>
                          <a:latin typeface="Times New Roman" pitchFamily="18" charset="0"/>
                          <a:ea typeface="Times New Roman"/>
                          <a:cs typeface="Times New Roman" pitchFamily="18" charset="0"/>
                        </a:rPr>
                        <a:t>Мазмұны</a:t>
                      </a:r>
                      <a:r>
                        <a:rPr lang="kk-KZ" sz="1800" b="0" i="1" baseline="0" dirty="0" smtClean="0">
                          <a:solidFill>
                            <a:srgbClr val="0070C0"/>
                          </a:solidFill>
                          <a:latin typeface="Times New Roman" pitchFamily="18" charset="0"/>
                          <a:ea typeface="Times New Roman"/>
                          <a:cs typeface="Times New Roman" pitchFamily="18" charset="0"/>
                        </a:rPr>
                        <a:t> </a:t>
                      </a:r>
                      <a:endParaRPr lang="ru-RU" sz="1800" b="0" i="1" dirty="0">
                        <a:solidFill>
                          <a:srgbClr val="0070C0"/>
                        </a:solidFill>
                        <a:latin typeface="Times New Roman" pitchFamily="18" charset="0"/>
                        <a:ea typeface="Times New Roman"/>
                        <a:cs typeface="Times New Roman" pitchFamily="18" charset="0"/>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r>
                        <a:rPr lang="ru-RU" sz="1800" b="0" i="1" dirty="0" err="1" smtClean="0">
                          <a:solidFill>
                            <a:srgbClr val="0070C0"/>
                          </a:solidFill>
                          <a:latin typeface="Times New Roman" pitchFamily="18" charset="0"/>
                          <a:ea typeface="Times New Roman"/>
                          <a:cs typeface="Times New Roman" pitchFamily="18" charset="0"/>
                        </a:rPr>
                        <a:t>Оқушыларға қойылатын сұрақтардың түрллері</a:t>
                      </a:r>
                      <a:endParaRPr lang="ru-RU" sz="1800" b="0" i="1" dirty="0" smtClean="0">
                        <a:solidFill>
                          <a:srgbClr val="0070C0"/>
                        </a:solidFill>
                        <a:latin typeface="Times New Roman" pitchFamily="18" charset="0"/>
                        <a:ea typeface="Times New Roman"/>
                        <a:cs typeface="Times New Roman" pitchFamily="18" charset="0"/>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r>
                        <a:rPr lang="ru-RU" sz="1800" b="0" i="1" dirty="0" err="1" smtClean="0">
                          <a:solidFill>
                            <a:srgbClr val="0070C0"/>
                          </a:solidFill>
                          <a:latin typeface="Times New Roman" pitchFamily="18" charset="0"/>
                          <a:ea typeface="Times New Roman"/>
                          <a:cs typeface="Times New Roman" pitchFamily="18" charset="0"/>
                        </a:rPr>
                        <a:t>Тапсырмалар</a:t>
                      </a:r>
                      <a:r>
                        <a:rPr lang="ru-RU" sz="1800" b="0" i="1" dirty="0" smtClean="0">
                          <a:solidFill>
                            <a:srgbClr val="0070C0"/>
                          </a:solidFill>
                          <a:latin typeface="Times New Roman" pitchFamily="18" charset="0"/>
                          <a:ea typeface="Times New Roman"/>
                          <a:cs typeface="Times New Roman" pitchFamily="18" charset="0"/>
                        </a:rPr>
                        <a:t> </a:t>
                      </a:r>
                      <a:r>
                        <a:rPr lang="ru-RU" sz="1800" b="0" i="1" dirty="0" err="1" smtClean="0">
                          <a:solidFill>
                            <a:srgbClr val="0070C0"/>
                          </a:solidFill>
                          <a:latin typeface="Times New Roman" pitchFamily="18" charset="0"/>
                          <a:ea typeface="Times New Roman"/>
                          <a:cs typeface="Times New Roman" pitchFamily="18" charset="0"/>
                        </a:rPr>
                        <a:t>үлгісі</a:t>
                      </a:r>
                      <a:endParaRPr lang="ru-RU" sz="1800" b="0" i="1" dirty="0" smtClean="0">
                        <a:solidFill>
                          <a:srgbClr val="0070C0"/>
                        </a:solidFill>
                        <a:latin typeface="Times New Roman" pitchFamily="18" charset="0"/>
                        <a:ea typeface="Times New Roman"/>
                        <a:cs typeface="Times New Roman" pitchFamily="18" charset="0"/>
                      </a:endParaRPr>
                    </a:p>
                    <a:p>
                      <a:pPr algn="ctr">
                        <a:spcAft>
                          <a:spcPts val="0"/>
                        </a:spcAft>
                        <a:tabLst>
                          <a:tab pos="4546600" algn="l"/>
                        </a:tabLst>
                      </a:pPr>
                      <a:r>
                        <a:rPr lang="ru-RU" sz="1800" b="0" i="1" dirty="0" err="1" smtClean="0">
                          <a:solidFill>
                            <a:srgbClr val="0070C0"/>
                          </a:solidFill>
                          <a:latin typeface="Times New Roman" pitchFamily="18" charset="0"/>
                          <a:ea typeface="Times New Roman"/>
                          <a:cs typeface="Times New Roman" pitchFamily="18" charset="0"/>
                        </a:rPr>
                        <a:t>(оқу</a:t>
                      </a:r>
                      <a:r>
                        <a:rPr lang="ru-RU" sz="1800" b="0" i="1" baseline="0" dirty="0" err="1" smtClean="0">
                          <a:solidFill>
                            <a:srgbClr val="0070C0"/>
                          </a:solidFill>
                          <a:latin typeface="Times New Roman" pitchFamily="18" charset="0"/>
                          <a:ea typeface="Times New Roman"/>
                          <a:cs typeface="Times New Roman" pitchFamily="18" charset="0"/>
                        </a:rPr>
                        <a:t> мақсаттары</a:t>
                      </a:r>
                      <a:r>
                        <a:rPr lang="ru-RU" sz="1800" b="0" i="1" dirty="0" smtClean="0">
                          <a:solidFill>
                            <a:srgbClr val="0070C0"/>
                          </a:solidFill>
                          <a:latin typeface="Times New Roman" pitchFamily="18" charset="0"/>
                          <a:ea typeface="Times New Roman"/>
                          <a:cs typeface="Times New Roman" pitchFamily="18" charset="0"/>
                        </a:rPr>
                        <a:t>)</a:t>
                      </a:r>
                      <a:endParaRPr lang="ru-RU" sz="1800" b="0" i="1" dirty="0">
                        <a:solidFill>
                          <a:srgbClr val="0070C0"/>
                        </a:solidFill>
                        <a:latin typeface="Times New Roman" pitchFamily="18" charset="0"/>
                        <a:ea typeface="Times New Roman"/>
                        <a:cs typeface="Times New Roman" pitchFamily="18" charset="0"/>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r>
                        <a:rPr lang="ru-RU" sz="1400" b="1" i="1" dirty="0" err="1" smtClean="0">
                          <a:solidFill>
                            <a:srgbClr val="0070C0"/>
                          </a:solidFill>
                          <a:latin typeface="Times New Roman"/>
                          <a:ea typeface="Times New Roman"/>
                        </a:rPr>
                        <a:t>Танымдық, ойлау</a:t>
                      </a:r>
                      <a:r>
                        <a:rPr lang="ru-RU" sz="1400" b="1" i="1" dirty="0" smtClean="0">
                          <a:solidFill>
                            <a:srgbClr val="0070C0"/>
                          </a:solidFill>
                          <a:latin typeface="Times New Roman"/>
                          <a:ea typeface="Times New Roman"/>
                        </a:rPr>
                        <a:t> </a:t>
                      </a:r>
                      <a:r>
                        <a:rPr lang="ru-RU" sz="1400" b="1" i="1" dirty="0" err="1" smtClean="0">
                          <a:solidFill>
                            <a:srgbClr val="0070C0"/>
                          </a:solidFill>
                          <a:latin typeface="Times New Roman"/>
                          <a:ea typeface="Times New Roman"/>
                        </a:rPr>
                        <a:t>қабілетінің деңгейі</a:t>
                      </a:r>
                      <a:endParaRPr lang="ru-RU" sz="1400" dirty="0">
                        <a:solidFill>
                          <a:srgbClr val="0070C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64507">
                <a:tc>
                  <a:txBody>
                    <a:bodyPr/>
                    <a:lstStyle/>
                    <a:p>
                      <a:pPr algn="ctr">
                        <a:spcAft>
                          <a:spcPts val="0"/>
                        </a:spcAft>
                        <a:tabLst>
                          <a:tab pos="4546600" algn="l"/>
                        </a:tabLst>
                      </a:pPr>
                      <a:endParaRPr lang="ru-RU" sz="1600" dirty="0">
                        <a:solidFill>
                          <a:srgbClr val="0070C0"/>
                        </a:solidFill>
                        <a:latin typeface="Times New Roman"/>
                        <a:ea typeface="Times New Roman"/>
                      </a:endParaRPr>
                    </a:p>
                    <a:p>
                      <a:pPr algn="ctr">
                        <a:spcAft>
                          <a:spcPts val="0"/>
                        </a:spcAft>
                        <a:tabLst>
                          <a:tab pos="4546600" algn="l"/>
                        </a:tabLst>
                      </a:pPr>
                      <a:r>
                        <a:rPr lang="kk-KZ" sz="1600" b="1" i="1" dirty="0" smtClean="0">
                          <a:solidFill>
                            <a:srgbClr val="FF0000"/>
                          </a:solidFill>
                          <a:latin typeface="Times New Roman"/>
                          <a:ea typeface="Times New Roman"/>
                        </a:rPr>
                        <a:t>Қ</a:t>
                      </a:r>
                      <a:endParaRPr lang="ru-RU" sz="1600" dirty="0">
                        <a:solidFill>
                          <a:srgbClr val="FF0000"/>
                        </a:solidFill>
                        <a:latin typeface="Times New Roman"/>
                        <a:ea typeface="Times New Roman"/>
                      </a:endParaRPr>
                    </a:p>
                    <a:p>
                      <a:pPr algn="ctr">
                        <a:spcAft>
                          <a:spcPts val="0"/>
                        </a:spcAft>
                        <a:tabLst>
                          <a:tab pos="4546600" algn="l"/>
                        </a:tabLst>
                      </a:pPr>
                      <a:r>
                        <a:rPr lang="kk-KZ" sz="1600" b="1" i="1" dirty="0" smtClean="0">
                          <a:solidFill>
                            <a:srgbClr val="FF0000"/>
                          </a:solidFill>
                          <a:latin typeface="Times New Roman"/>
                          <a:ea typeface="Times New Roman"/>
                        </a:rPr>
                        <a:t>О</a:t>
                      </a:r>
                      <a:endParaRPr lang="ru-RU" sz="1600" dirty="0">
                        <a:solidFill>
                          <a:srgbClr val="FF0000"/>
                        </a:solidFill>
                        <a:latin typeface="Times New Roman"/>
                        <a:ea typeface="Times New Roman"/>
                      </a:endParaRPr>
                    </a:p>
                    <a:p>
                      <a:pPr algn="ctr">
                        <a:spcAft>
                          <a:spcPts val="0"/>
                        </a:spcAft>
                        <a:tabLst>
                          <a:tab pos="4546600" algn="l"/>
                        </a:tabLst>
                      </a:pPr>
                      <a:r>
                        <a:rPr lang="kk-KZ" sz="1600" b="1" i="1" dirty="0" smtClean="0">
                          <a:solidFill>
                            <a:srgbClr val="FF0000"/>
                          </a:solidFill>
                          <a:latin typeface="Times New Roman"/>
                          <a:ea typeface="Times New Roman"/>
                        </a:rPr>
                        <a:t>Л</a:t>
                      </a:r>
                      <a:endParaRPr lang="ru-RU" sz="1600" dirty="0">
                        <a:solidFill>
                          <a:srgbClr val="FF0000"/>
                        </a:solidFill>
                        <a:latin typeface="Times New Roman"/>
                        <a:ea typeface="Times New Roman"/>
                      </a:endParaRPr>
                    </a:p>
                    <a:p>
                      <a:pPr algn="ctr">
                        <a:spcAft>
                          <a:spcPts val="0"/>
                        </a:spcAft>
                        <a:tabLst>
                          <a:tab pos="4546600" algn="l"/>
                        </a:tabLst>
                      </a:pPr>
                      <a:r>
                        <a:rPr lang="ru-RU" sz="1600" b="1" i="1" dirty="0">
                          <a:solidFill>
                            <a:srgbClr val="FF0000"/>
                          </a:solidFill>
                          <a:latin typeface="Times New Roman"/>
                          <a:ea typeface="Times New Roman"/>
                        </a:rPr>
                        <a:t>Д</a:t>
                      </a:r>
                      <a:br>
                        <a:rPr lang="ru-RU" sz="1600" b="1" i="1" dirty="0">
                          <a:solidFill>
                            <a:srgbClr val="FF0000"/>
                          </a:solidFill>
                          <a:latin typeface="Times New Roman"/>
                          <a:ea typeface="Times New Roman"/>
                        </a:rPr>
                      </a:br>
                      <a:r>
                        <a:rPr lang="ru-RU" sz="1600" b="1" i="1" dirty="0" smtClean="0">
                          <a:solidFill>
                            <a:srgbClr val="FF0000"/>
                          </a:solidFill>
                          <a:latin typeface="Times New Roman"/>
                          <a:ea typeface="Times New Roman"/>
                        </a:rPr>
                        <a:t>А</a:t>
                      </a:r>
                      <a:r>
                        <a:rPr lang="ru-RU" sz="1600" b="1" i="1" dirty="0">
                          <a:solidFill>
                            <a:srgbClr val="FF0000"/>
                          </a:solidFill>
                          <a:latin typeface="Times New Roman"/>
                          <a:ea typeface="Times New Roman"/>
                        </a:rPr>
                        <a:t/>
                      </a:r>
                      <a:br>
                        <a:rPr lang="ru-RU" sz="1600" b="1" i="1" dirty="0">
                          <a:solidFill>
                            <a:srgbClr val="FF0000"/>
                          </a:solidFill>
                          <a:latin typeface="Times New Roman"/>
                          <a:ea typeface="Times New Roman"/>
                        </a:rPr>
                      </a:br>
                      <a:r>
                        <a:rPr lang="ru-RU" sz="1600" b="1" i="1" dirty="0">
                          <a:solidFill>
                            <a:srgbClr val="FF0000"/>
                          </a:solidFill>
                          <a:latin typeface="Times New Roman"/>
                          <a:ea typeface="Times New Roman"/>
                        </a:rPr>
                        <a:t>Н</a:t>
                      </a:r>
                      <a:br>
                        <a:rPr lang="ru-RU" sz="1600" b="1" i="1" dirty="0">
                          <a:solidFill>
                            <a:srgbClr val="FF0000"/>
                          </a:solidFill>
                          <a:latin typeface="Times New Roman"/>
                          <a:ea typeface="Times New Roman"/>
                        </a:rPr>
                      </a:br>
                      <a:r>
                        <a:rPr lang="ru-RU" sz="1600" b="1" i="1" dirty="0" smtClean="0">
                          <a:solidFill>
                            <a:srgbClr val="FF0000"/>
                          </a:solidFill>
                          <a:latin typeface="Times New Roman"/>
                          <a:ea typeface="Times New Roman"/>
                        </a:rPr>
                        <a:t>Ы</a:t>
                      </a:r>
                      <a:r>
                        <a:rPr lang="ru-RU" sz="1600" b="1" i="1" dirty="0">
                          <a:solidFill>
                            <a:srgbClr val="FF0000"/>
                          </a:solidFill>
                          <a:latin typeface="Times New Roman"/>
                          <a:ea typeface="Times New Roman"/>
                        </a:rPr>
                        <a:t/>
                      </a:r>
                      <a:br>
                        <a:rPr lang="ru-RU" sz="1600" b="1" i="1" dirty="0">
                          <a:solidFill>
                            <a:srgbClr val="FF0000"/>
                          </a:solidFill>
                          <a:latin typeface="Times New Roman"/>
                          <a:ea typeface="Times New Roman"/>
                        </a:rPr>
                      </a:br>
                      <a:r>
                        <a:rPr lang="ru-RU" sz="1600" b="1" i="1" dirty="0" smtClean="0">
                          <a:solidFill>
                            <a:srgbClr val="FF0000"/>
                          </a:solidFill>
                          <a:latin typeface="Times New Roman"/>
                          <a:ea typeface="Times New Roman"/>
                        </a:rPr>
                        <a:t>С</a:t>
                      </a:r>
                      <a:r>
                        <a:rPr lang="ru-RU" sz="1600" b="1" i="1" dirty="0">
                          <a:solidFill>
                            <a:srgbClr val="FF0000"/>
                          </a:solidFill>
                          <a:latin typeface="Times New Roman"/>
                          <a:ea typeface="Times New Roman"/>
                        </a:rPr>
                        <a:t/>
                      </a:r>
                      <a:br>
                        <a:rPr lang="ru-RU" sz="1600" b="1" i="1" dirty="0">
                          <a:solidFill>
                            <a:srgbClr val="FF0000"/>
                          </a:solidFill>
                          <a:latin typeface="Times New Roman"/>
                          <a:ea typeface="Times New Roman"/>
                        </a:rPr>
                      </a:br>
                      <a:r>
                        <a:rPr lang="ru-RU" sz="1600" b="1" i="1" dirty="0">
                          <a:solidFill>
                            <a:srgbClr val="FF0000"/>
                          </a:solidFill>
                          <a:latin typeface="Times New Roman"/>
                          <a:ea typeface="Times New Roman"/>
                        </a:rPr>
                        <a:t/>
                      </a:r>
                      <a:br>
                        <a:rPr lang="ru-RU" sz="1600" b="1" i="1" dirty="0">
                          <a:solidFill>
                            <a:srgbClr val="FF0000"/>
                          </a:solidFill>
                          <a:latin typeface="Times New Roman"/>
                          <a:ea typeface="Times New Roman"/>
                        </a:rPr>
                      </a:br>
                      <a:r>
                        <a:rPr lang="ru-RU" sz="1600" dirty="0">
                          <a:solidFill>
                            <a:srgbClr val="FF0000"/>
                          </a:solidFill>
                          <a:latin typeface="Times New Roman"/>
                          <a:ea typeface="Times New Roman"/>
                        </a:rPr>
                        <a:t/>
                      </a:r>
                      <a:br>
                        <a:rPr lang="ru-RU" sz="1600" dirty="0">
                          <a:solidFill>
                            <a:srgbClr val="FF0000"/>
                          </a:solidFill>
                          <a:latin typeface="Times New Roman"/>
                          <a:ea typeface="Times New Roman"/>
                        </a:rPr>
                      </a:br>
                      <a:endParaRPr lang="ru-RU" sz="1600" dirty="0">
                        <a:solidFill>
                          <a:srgbClr val="FF000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kk-KZ" sz="2000" b="1" i="1" u="none" strike="noStrike" kern="1200" dirty="0" smtClean="0">
                          <a:solidFill>
                            <a:srgbClr val="0070C0"/>
                          </a:solidFill>
                          <a:latin typeface="+mn-lt"/>
                          <a:ea typeface="+mn-ea"/>
                          <a:cs typeface="+mn-cs"/>
                        </a:rPr>
                        <a:t>Ұғымды жаңа жағдайда пайдалану, немесе</a:t>
                      </a:r>
                      <a:r>
                        <a:rPr lang="kk-KZ" sz="2000" b="1" i="1" u="none" strike="noStrike" kern="1200" baseline="0" dirty="0" smtClean="0">
                          <a:solidFill>
                            <a:srgbClr val="0070C0"/>
                          </a:solidFill>
                          <a:latin typeface="+mn-lt"/>
                          <a:ea typeface="+mn-ea"/>
                          <a:cs typeface="+mn-cs"/>
                        </a:rPr>
                        <a:t>  </a:t>
                      </a:r>
                      <a:r>
                        <a:rPr lang="kk-KZ" sz="2000" b="1" i="1" u="none" strike="noStrike" kern="1200" dirty="0" smtClean="0">
                          <a:solidFill>
                            <a:srgbClr val="0070C0"/>
                          </a:solidFill>
                          <a:latin typeface="+mn-lt"/>
                          <a:ea typeface="+mn-ea"/>
                          <a:cs typeface="+mn-cs"/>
                        </a:rPr>
                        <a:t>абстракцияны еш жәрдемсіз қолдану. Сынып бөлмесінде (аудиторияда) үйренгенді </a:t>
                      </a:r>
                      <a:endParaRPr lang="ru-RU" sz="2000" i="1" kern="1200" dirty="0" smtClean="0">
                        <a:solidFill>
                          <a:srgbClr val="0070C0"/>
                        </a:solidFill>
                        <a:latin typeface="+mn-lt"/>
                        <a:ea typeface="+mn-ea"/>
                        <a:cs typeface="+mn-cs"/>
                      </a:endParaRPr>
                    </a:p>
                    <a:p>
                      <a:r>
                        <a:rPr lang="kk-KZ" sz="2000" b="1" i="1" u="none" strike="noStrike" kern="1200" dirty="0" smtClean="0">
                          <a:solidFill>
                            <a:srgbClr val="0070C0"/>
                          </a:solidFill>
                          <a:latin typeface="+mn-lt"/>
                          <a:ea typeface="+mn-ea"/>
                          <a:cs typeface="+mn-cs"/>
                        </a:rPr>
                        <a:t>жұмыс орнында отырып бейтаныс жағдайға байланысты қолдану.</a:t>
                      </a:r>
                      <a:r>
                        <a:rPr lang="ru-RU" sz="2000" i="1" dirty="0" smtClean="0">
                          <a:solidFill>
                            <a:srgbClr val="0070C0"/>
                          </a:solidFill>
                        </a:rPr>
                        <a:t> </a:t>
                      </a:r>
                      <a:endParaRPr lang="ru-RU" sz="2000" i="1" dirty="0">
                        <a:solidFill>
                          <a:srgbClr val="0070C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4546600" algn="l"/>
                        </a:tabLst>
                      </a:pPr>
                      <a:r>
                        <a:rPr lang="ru-RU" sz="1800" dirty="0" err="1" smtClean="0">
                          <a:solidFill>
                            <a:srgbClr val="0070C0"/>
                          </a:solidFill>
                          <a:latin typeface="Times New Roman"/>
                          <a:ea typeface="Times New Roman"/>
                        </a:rPr>
                        <a:t>Әдебиеттен</a:t>
                      </a:r>
                      <a:r>
                        <a:rPr lang="ru-RU" sz="1800" baseline="0" dirty="0" err="1" smtClean="0">
                          <a:solidFill>
                            <a:srgbClr val="0070C0"/>
                          </a:solidFill>
                          <a:latin typeface="Times New Roman"/>
                          <a:ea typeface="Times New Roman"/>
                        </a:rPr>
                        <a:t> </a:t>
                      </a:r>
                      <a:r>
                        <a:rPr lang="ru-RU" sz="1800" i="1" baseline="0" dirty="0" smtClean="0">
                          <a:solidFill>
                            <a:srgbClr val="0070C0"/>
                          </a:solidFill>
                          <a:latin typeface="Times New Roman"/>
                          <a:ea typeface="Times New Roman"/>
                        </a:rPr>
                        <a:t>метафора </a:t>
                      </a:r>
                      <a:r>
                        <a:rPr lang="ru-RU" sz="1800" baseline="0" dirty="0" err="1" smtClean="0">
                          <a:solidFill>
                            <a:srgbClr val="0070C0"/>
                          </a:solidFill>
                          <a:latin typeface="Times New Roman"/>
                          <a:ea typeface="Times New Roman"/>
                        </a:rPr>
                        <a:t>және </a:t>
                      </a:r>
                      <a:r>
                        <a:rPr lang="ru-RU" sz="1800" i="1" baseline="0" dirty="0" err="1" smtClean="0">
                          <a:solidFill>
                            <a:srgbClr val="0070C0"/>
                          </a:solidFill>
                          <a:latin typeface="Times New Roman"/>
                          <a:ea typeface="Times New Roman"/>
                        </a:rPr>
                        <a:t>салыстыру</a:t>
                      </a:r>
                      <a:r>
                        <a:rPr lang="ru-RU" sz="1800" baseline="0" dirty="0" smtClean="0">
                          <a:solidFill>
                            <a:srgbClr val="0070C0"/>
                          </a:solidFill>
                          <a:latin typeface="Times New Roman"/>
                          <a:ea typeface="Times New Roman"/>
                        </a:rPr>
                        <a:t> </a:t>
                      </a:r>
                      <a:r>
                        <a:rPr lang="ru-RU" sz="1800" baseline="0" dirty="0" err="1" smtClean="0">
                          <a:solidFill>
                            <a:srgbClr val="0070C0"/>
                          </a:solidFill>
                          <a:latin typeface="Times New Roman"/>
                          <a:ea typeface="Times New Roman"/>
                        </a:rPr>
                        <a:t>жөнінде түсінігі </a:t>
                      </a:r>
                      <a:r>
                        <a:rPr lang="ru-RU" sz="1800" baseline="0" dirty="0" smtClean="0">
                          <a:solidFill>
                            <a:srgbClr val="0070C0"/>
                          </a:solidFill>
                          <a:latin typeface="Times New Roman"/>
                          <a:ea typeface="Times New Roman"/>
                        </a:rPr>
                        <a:t>бар, </a:t>
                      </a:r>
                      <a:r>
                        <a:rPr lang="ru-RU" sz="1800" baseline="0" dirty="0" err="1" smtClean="0">
                          <a:solidFill>
                            <a:srgbClr val="0070C0"/>
                          </a:solidFill>
                          <a:latin typeface="Times New Roman"/>
                          <a:ea typeface="Times New Roman"/>
                        </a:rPr>
                        <a:t>олардың айырмасында</a:t>
                      </a:r>
                      <a:r>
                        <a:rPr lang="ru-RU" sz="1800" baseline="0" dirty="0" smtClean="0">
                          <a:solidFill>
                            <a:srgbClr val="0070C0"/>
                          </a:solidFill>
                          <a:latin typeface="Times New Roman"/>
                          <a:ea typeface="Times New Roman"/>
                        </a:rPr>
                        <a:t> </a:t>
                      </a:r>
                      <a:r>
                        <a:rPr lang="ru-RU" sz="1800" baseline="0" dirty="0" err="1" smtClean="0">
                          <a:solidFill>
                            <a:srgbClr val="0070C0"/>
                          </a:solidFill>
                          <a:latin typeface="Times New Roman"/>
                          <a:ea typeface="Times New Roman"/>
                        </a:rPr>
                        <a:t>біледі</a:t>
                      </a:r>
                      <a:r>
                        <a:rPr lang="ru-RU" sz="1800" baseline="0" dirty="0" smtClean="0">
                          <a:solidFill>
                            <a:srgbClr val="0070C0"/>
                          </a:solidFill>
                          <a:latin typeface="Times New Roman"/>
                          <a:ea typeface="Times New Roman"/>
                        </a:rPr>
                        <a:t>. </a:t>
                      </a:r>
                      <a:r>
                        <a:rPr lang="ru-RU" sz="1800" baseline="0" dirty="0" err="1" smtClean="0">
                          <a:solidFill>
                            <a:srgbClr val="0070C0"/>
                          </a:solidFill>
                          <a:latin typeface="Times New Roman"/>
                          <a:ea typeface="Times New Roman"/>
                        </a:rPr>
                        <a:t>Енді</a:t>
                      </a:r>
                      <a:r>
                        <a:rPr lang="ru-RU" sz="1800" baseline="0" dirty="0" smtClean="0">
                          <a:solidFill>
                            <a:srgbClr val="0070C0"/>
                          </a:solidFill>
                          <a:latin typeface="Times New Roman"/>
                          <a:ea typeface="Times New Roman"/>
                        </a:rPr>
                        <a:t> </a:t>
                      </a:r>
                      <a:r>
                        <a:rPr lang="ru-RU" sz="1800" baseline="0" dirty="0" err="1" smtClean="0">
                          <a:solidFill>
                            <a:srgbClr val="0070C0"/>
                          </a:solidFill>
                          <a:latin typeface="Times New Roman"/>
                          <a:ea typeface="Times New Roman"/>
                        </a:rPr>
                        <a:t>олар</a:t>
                      </a:r>
                      <a:r>
                        <a:rPr lang="ru-RU" sz="1800" baseline="0" dirty="0" smtClean="0">
                          <a:solidFill>
                            <a:srgbClr val="0070C0"/>
                          </a:solidFill>
                          <a:latin typeface="Times New Roman"/>
                          <a:ea typeface="Times New Roman"/>
                        </a:rPr>
                        <a:t> </a:t>
                      </a:r>
                      <a:r>
                        <a:rPr lang="ru-RU" sz="1800" baseline="0" dirty="0" err="1" smtClean="0">
                          <a:solidFill>
                            <a:srgbClr val="0070C0"/>
                          </a:solidFill>
                          <a:latin typeface="Times New Roman"/>
                          <a:ea typeface="Times New Roman"/>
                        </a:rPr>
                        <a:t>бұл мәліметті қолдана білу</a:t>
                      </a:r>
                      <a:r>
                        <a:rPr lang="ru-RU" sz="1800" baseline="0" dirty="0" smtClean="0">
                          <a:solidFill>
                            <a:srgbClr val="0070C0"/>
                          </a:solidFill>
                          <a:latin typeface="Times New Roman"/>
                          <a:ea typeface="Times New Roman"/>
                        </a:rPr>
                        <a:t> </a:t>
                      </a:r>
                      <a:r>
                        <a:rPr lang="ru-RU" sz="1800" baseline="0" dirty="0" err="1" smtClean="0">
                          <a:solidFill>
                            <a:srgbClr val="0070C0"/>
                          </a:solidFill>
                          <a:latin typeface="Times New Roman"/>
                          <a:ea typeface="Times New Roman"/>
                        </a:rPr>
                        <a:t>керек</a:t>
                      </a:r>
                      <a:r>
                        <a:rPr lang="ru-RU" sz="1800" baseline="0" dirty="0" smtClean="0">
                          <a:solidFill>
                            <a:srgbClr val="0070C0"/>
                          </a:solidFill>
                          <a:latin typeface="Times New Roman"/>
                          <a:ea typeface="Times New Roman"/>
                        </a:rPr>
                        <a:t>. </a:t>
                      </a:r>
                      <a:endParaRPr lang="ru-RU" sz="1800" dirty="0" smtClean="0">
                        <a:solidFill>
                          <a:srgbClr val="0070C0"/>
                        </a:solidFill>
                        <a:latin typeface="Times New Roman"/>
                        <a:ea typeface="Times New Roman"/>
                      </a:endParaRPr>
                    </a:p>
                    <a:p>
                      <a:pPr>
                        <a:spcAft>
                          <a:spcPts val="0"/>
                        </a:spcAft>
                        <a:tabLst>
                          <a:tab pos="4546600" algn="l"/>
                        </a:tabLst>
                      </a:pPr>
                      <a:r>
                        <a:rPr lang="ru-RU" sz="1800" dirty="0" smtClean="0">
                          <a:solidFill>
                            <a:srgbClr val="0070C0"/>
                          </a:solidFill>
                          <a:latin typeface="Times New Roman"/>
                          <a:ea typeface="Times New Roman"/>
                        </a:rPr>
                        <a:t>  </a:t>
                      </a:r>
                      <a:r>
                        <a:rPr lang="ru-RU" sz="1800" dirty="0" err="1" smtClean="0">
                          <a:solidFill>
                            <a:srgbClr val="0070C0"/>
                          </a:solidFill>
                          <a:latin typeface="Times New Roman"/>
                          <a:ea typeface="Times New Roman"/>
                        </a:rPr>
                        <a:t>«Қалай қолдануға</a:t>
                      </a:r>
                      <a:r>
                        <a:rPr lang="ru-RU" sz="1800" baseline="0" dirty="0" err="1" smtClean="0">
                          <a:solidFill>
                            <a:srgbClr val="0070C0"/>
                          </a:solidFill>
                          <a:latin typeface="Times New Roman"/>
                          <a:ea typeface="Times New Roman"/>
                        </a:rPr>
                        <a:t> болады?Жасп</a:t>
                      </a:r>
                      <a:r>
                        <a:rPr lang="ru-RU" sz="1800" baseline="0" dirty="0" smtClean="0">
                          <a:solidFill>
                            <a:srgbClr val="0070C0"/>
                          </a:solidFill>
                          <a:latin typeface="Times New Roman"/>
                          <a:ea typeface="Times New Roman"/>
                        </a:rPr>
                        <a:t> </a:t>
                      </a:r>
                      <a:r>
                        <a:rPr lang="ru-RU" sz="1800" baseline="0" dirty="0" err="1" smtClean="0">
                          <a:solidFill>
                            <a:srgbClr val="0070C0"/>
                          </a:solidFill>
                          <a:latin typeface="Times New Roman"/>
                          <a:ea typeface="Times New Roman"/>
                        </a:rPr>
                        <a:t>көр</a:t>
                      </a:r>
                      <a:r>
                        <a:rPr lang="ru-RU" sz="1800" dirty="0" err="1" smtClean="0">
                          <a:solidFill>
                            <a:srgbClr val="0070C0"/>
                          </a:solidFill>
                          <a:latin typeface="Times New Roman"/>
                          <a:ea typeface="Times New Roman"/>
                        </a:rPr>
                        <a:t>.Не</a:t>
                      </a:r>
                      <a:r>
                        <a:rPr lang="ru-RU" sz="1800" baseline="0" dirty="0" err="1" smtClean="0">
                          <a:solidFill>
                            <a:srgbClr val="0070C0"/>
                          </a:solidFill>
                          <a:latin typeface="Times New Roman"/>
                          <a:ea typeface="Times New Roman"/>
                        </a:rPr>
                        <a:t> білігілерің керек</a:t>
                      </a:r>
                      <a:r>
                        <a:rPr lang="ru-RU" sz="1800" dirty="0" err="1" smtClean="0">
                          <a:solidFill>
                            <a:srgbClr val="0070C0"/>
                          </a:solidFill>
                          <a:latin typeface="Times New Roman"/>
                          <a:ea typeface="Times New Roman"/>
                        </a:rPr>
                        <a:t>?Кесте</a:t>
                      </a:r>
                      <a:r>
                        <a:rPr lang="ru-RU" sz="1800" dirty="0" smtClean="0">
                          <a:solidFill>
                            <a:srgbClr val="0070C0"/>
                          </a:solidFill>
                          <a:latin typeface="Times New Roman"/>
                          <a:ea typeface="Times New Roman"/>
                        </a:rPr>
                        <a:t>,</a:t>
                      </a:r>
                      <a:r>
                        <a:rPr lang="ru-RU" sz="1800" baseline="0" dirty="0" smtClean="0">
                          <a:solidFill>
                            <a:srgbClr val="0070C0"/>
                          </a:solidFill>
                          <a:latin typeface="Times New Roman"/>
                          <a:ea typeface="Times New Roman"/>
                        </a:rPr>
                        <a:t> график </a:t>
                      </a:r>
                      <a:r>
                        <a:rPr lang="ru-RU" sz="1800" baseline="0" dirty="0" err="1" smtClean="0">
                          <a:solidFill>
                            <a:srgbClr val="0070C0"/>
                          </a:solidFill>
                          <a:latin typeface="Times New Roman"/>
                          <a:ea typeface="Times New Roman"/>
                        </a:rPr>
                        <a:t>құр</a:t>
                      </a:r>
                      <a:r>
                        <a:rPr lang="ru-RU" sz="1800" dirty="0" smtClean="0">
                          <a:solidFill>
                            <a:srgbClr val="0070C0"/>
                          </a:solidFill>
                          <a:latin typeface="Times New Roman"/>
                          <a:ea typeface="Times New Roman"/>
                        </a:rPr>
                        <a:t>»/ </a:t>
                      </a: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kk-KZ" sz="2000" b="1" i="1" u="none" strike="noStrike" kern="1200" dirty="0" smtClean="0">
                          <a:solidFill>
                            <a:srgbClr val="0070C0"/>
                          </a:solidFill>
                          <a:latin typeface="+mn-lt"/>
                          <a:ea typeface="+mn-ea"/>
                          <a:cs typeface="+mn-cs"/>
                        </a:rPr>
                        <a:t>Қолдану, өзгерту, есептеп шығару, құрастыру, көрсету, сырын аша</a:t>
                      </a:r>
                      <a:r>
                        <a:rPr lang="kk-KZ" sz="2000" b="1" i="1" u="none" strike="noStrike" kern="1200" baseline="0" dirty="0" smtClean="0">
                          <a:solidFill>
                            <a:srgbClr val="0070C0"/>
                          </a:solidFill>
                          <a:latin typeface="+mn-lt"/>
                          <a:ea typeface="+mn-ea"/>
                          <a:cs typeface="+mn-cs"/>
                        </a:rPr>
                        <a:t> білу</a:t>
                      </a:r>
                      <a:r>
                        <a:rPr lang="kk-KZ" sz="2000" b="1" i="1" u="none" strike="noStrike" kern="1200" dirty="0" smtClean="0">
                          <a:solidFill>
                            <a:srgbClr val="0070C0"/>
                          </a:solidFill>
                          <a:latin typeface="+mn-lt"/>
                          <a:ea typeface="+mn-ea"/>
                          <a:cs typeface="+mn-cs"/>
                        </a:rPr>
                        <a:t>, түрлендіу, болжау, әзірлеп, жасап шығару, байланысын анықтау, таныту, шешу, пайдалану.</a:t>
                      </a:r>
                      <a:endParaRPr lang="ru-RU" sz="2000" i="1" kern="1200" dirty="0" smtClean="0">
                        <a:solidFill>
                          <a:srgbClr val="0070C0"/>
                        </a:solidFill>
                        <a:latin typeface="+mn-lt"/>
                        <a:ea typeface="+mn-ea"/>
                        <a:cs typeface="+mn-cs"/>
                      </a:endParaRPr>
                    </a:p>
                    <a:p>
                      <a:pPr>
                        <a:spcAft>
                          <a:spcPts val="0"/>
                        </a:spcAft>
                        <a:tabLst>
                          <a:tab pos="4546600" algn="l"/>
                        </a:tabLst>
                      </a:pPr>
                      <a:endParaRPr lang="ru-RU" sz="2000" i="1" dirty="0">
                        <a:solidFill>
                          <a:srgbClr val="0070C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endParaRPr lang="ru-RU" sz="1600" dirty="0">
                        <a:solidFill>
                          <a:srgbClr val="0070C0"/>
                        </a:solidFill>
                        <a:latin typeface="Times New Roman"/>
                        <a:ea typeface="Times New Roman"/>
                      </a:endParaRPr>
                    </a:p>
                    <a:p>
                      <a:pPr algn="ctr">
                        <a:spcAft>
                          <a:spcPts val="0"/>
                        </a:spcAft>
                        <a:tabLst>
                          <a:tab pos="4546600" algn="l"/>
                        </a:tabLst>
                      </a:pPr>
                      <a:r>
                        <a:rPr lang="ru-RU" sz="1600" i="1" dirty="0" smtClean="0">
                          <a:solidFill>
                            <a:srgbClr val="FF0000"/>
                          </a:solidFill>
                          <a:latin typeface="Times New Roman"/>
                          <a:ea typeface="Times New Roman"/>
                        </a:rPr>
                        <a:t>О</a:t>
                      </a:r>
                      <a:br>
                        <a:rPr lang="ru-RU" sz="1600" i="1" dirty="0" smtClean="0">
                          <a:solidFill>
                            <a:srgbClr val="FF0000"/>
                          </a:solidFill>
                          <a:latin typeface="Times New Roman"/>
                          <a:ea typeface="Times New Roman"/>
                        </a:rPr>
                      </a:br>
                      <a:r>
                        <a:rPr lang="ru-RU" sz="1600" i="1" dirty="0" smtClean="0">
                          <a:solidFill>
                            <a:srgbClr val="FF0000"/>
                          </a:solidFill>
                          <a:latin typeface="Times New Roman"/>
                          <a:ea typeface="Times New Roman"/>
                        </a:rPr>
                        <a:t>Р</a:t>
                      </a:r>
                      <a:endParaRPr lang="ru-RU" sz="1600" dirty="0" smtClean="0">
                        <a:solidFill>
                          <a:srgbClr val="FF0000"/>
                        </a:solidFill>
                        <a:latin typeface="Times New Roman"/>
                        <a:ea typeface="Times New Roman"/>
                      </a:endParaRPr>
                    </a:p>
                    <a:p>
                      <a:pPr algn="ctr">
                        <a:spcAft>
                          <a:spcPts val="0"/>
                        </a:spcAft>
                        <a:tabLst>
                          <a:tab pos="4546600" algn="l"/>
                        </a:tabLst>
                      </a:pPr>
                      <a:r>
                        <a:rPr lang="kk-KZ" sz="1600" i="1" dirty="0" smtClean="0">
                          <a:solidFill>
                            <a:srgbClr val="FF0000"/>
                          </a:solidFill>
                          <a:latin typeface="Times New Roman"/>
                          <a:ea typeface="Times New Roman"/>
                        </a:rPr>
                        <a:t>Т</a:t>
                      </a:r>
                      <a:endParaRPr lang="ru-RU" sz="1600" dirty="0" smtClean="0">
                        <a:solidFill>
                          <a:srgbClr val="FF0000"/>
                        </a:solidFill>
                        <a:latin typeface="Times New Roman"/>
                        <a:ea typeface="Times New Roman"/>
                      </a:endParaRPr>
                    </a:p>
                    <a:p>
                      <a:pPr algn="ctr">
                        <a:spcAft>
                          <a:spcPts val="0"/>
                        </a:spcAft>
                        <a:tabLst>
                          <a:tab pos="4546600" algn="l"/>
                        </a:tabLst>
                      </a:pPr>
                      <a:r>
                        <a:rPr lang="ru-RU" sz="1600" i="1" dirty="0" smtClean="0">
                          <a:solidFill>
                            <a:srgbClr val="FF0000"/>
                          </a:solidFill>
                          <a:latin typeface="Times New Roman"/>
                          <a:ea typeface="Times New Roman"/>
                        </a:rPr>
                        <a:t>А</a:t>
                      </a:r>
                      <a:endParaRPr lang="ru-RU" sz="1600" dirty="0" smtClean="0">
                        <a:solidFill>
                          <a:srgbClr val="FF0000"/>
                        </a:solidFill>
                        <a:latin typeface="Times New Roman"/>
                        <a:ea typeface="Times New Roman"/>
                      </a:endParaRPr>
                    </a:p>
                    <a:p>
                      <a:pPr algn="ctr">
                        <a:spcAft>
                          <a:spcPts val="0"/>
                        </a:spcAft>
                        <a:tabLst>
                          <a:tab pos="4546600" algn="l"/>
                        </a:tabLst>
                      </a:pPr>
                      <a:r>
                        <a:rPr lang="kk-KZ" sz="1600" i="1" dirty="0" smtClean="0">
                          <a:solidFill>
                            <a:srgbClr val="FF0000"/>
                          </a:solidFill>
                          <a:latin typeface="Times New Roman"/>
                          <a:ea typeface="Times New Roman"/>
                        </a:rPr>
                        <a:t>Ш</a:t>
                      </a:r>
                      <a:endParaRPr lang="ru-RU" sz="1600" dirty="0" smtClean="0">
                        <a:solidFill>
                          <a:srgbClr val="FF0000"/>
                        </a:solidFill>
                        <a:latin typeface="Times New Roman"/>
                        <a:ea typeface="Times New Roman"/>
                      </a:endParaRPr>
                    </a:p>
                    <a:p>
                      <a:pPr algn="ctr">
                        <a:spcAft>
                          <a:spcPts val="0"/>
                        </a:spcAft>
                        <a:tabLst>
                          <a:tab pos="4546600" algn="l"/>
                        </a:tabLst>
                      </a:pPr>
                      <a:r>
                        <a:rPr lang="kk-KZ" sz="1600" i="1" dirty="0" smtClean="0">
                          <a:solidFill>
                            <a:srgbClr val="FF0000"/>
                          </a:solidFill>
                          <a:latin typeface="Times New Roman"/>
                          <a:ea typeface="Times New Roman"/>
                        </a:rPr>
                        <a:t>А</a:t>
                      </a:r>
                      <a:endParaRPr lang="ru-RU" sz="1600" dirty="0" smtClean="0">
                        <a:solidFill>
                          <a:srgbClr val="FF0000"/>
                        </a:solidFill>
                        <a:latin typeface="Times New Roman"/>
                        <a:ea typeface="Times New Roman"/>
                      </a:endParaRPr>
                    </a:p>
                    <a:p>
                      <a:pPr algn="ctr">
                        <a:spcAft>
                          <a:spcPts val="0"/>
                        </a:spcAft>
                        <a:tabLst>
                          <a:tab pos="4546600" algn="l"/>
                        </a:tabLst>
                      </a:pPr>
                      <a:endParaRPr lang="ru-RU" sz="1600" dirty="0">
                        <a:solidFill>
                          <a:srgbClr val="FF000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Rectangle 1"/>
          <p:cNvSpPr>
            <a:spLocks noChangeArrowheads="1"/>
          </p:cNvSpPr>
          <p:nvPr/>
        </p:nvSpPr>
        <p:spPr bwMode="auto">
          <a:xfrm>
            <a:off x="1835696" y="188640"/>
            <a:ext cx="5682967"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tabLst>
                <a:tab pos="4546600" algn="l"/>
              </a:tabLst>
            </a:pPr>
            <a:r>
              <a:rPr lang="ru-RU" sz="2000" b="1" dirty="0" err="1" smtClean="0">
                <a:solidFill>
                  <a:srgbClr val="FF0000"/>
                </a:solidFill>
                <a:latin typeface="Bookman Old Style" pitchFamily="18" charset="0"/>
                <a:ea typeface="Times New Roman" pitchFamily="18" charset="0"/>
                <a:cs typeface="Arial" pitchFamily="34" charset="0"/>
              </a:rPr>
              <a:t>Б.Блум</a:t>
            </a:r>
            <a:r>
              <a:rPr lang="ru-RU" sz="2000" b="1" dirty="0" smtClean="0">
                <a:solidFill>
                  <a:srgbClr val="FF0000"/>
                </a:solidFill>
                <a:latin typeface="Bookman Old Style" pitchFamily="18" charset="0"/>
                <a:ea typeface="Times New Roman" pitchFamily="18" charset="0"/>
                <a:cs typeface="Arial" pitchFamily="34" charset="0"/>
              </a:rPr>
              <a:t> </a:t>
            </a:r>
            <a:r>
              <a:rPr lang="ru-RU" sz="2000" b="1" dirty="0" err="1" smtClean="0">
                <a:solidFill>
                  <a:srgbClr val="FF0000"/>
                </a:solidFill>
                <a:latin typeface="Bookman Old Style" pitchFamily="18" charset="0"/>
                <a:ea typeface="Times New Roman" pitchFamily="18" charset="0"/>
                <a:cs typeface="Arial" pitchFamily="34" charset="0"/>
              </a:rPr>
              <a:t>таксономиясы</a:t>
            </a:r>
            <a:r>
              <a:rPr lang="ru-RU" sz="2000" b="1" dirty="0" smtClean="0">
                <a:solidFill>
                  <a:srgbClr val="FF0000"/>
                </a:solidFill>
                <a:latin typeface="Bookman Old Style" pitchFamily="18" charset="0"/>
                <a:ea typeface="Times New Roman" pitchFamily="18" charset="0"/>
                <a:cs typeface="Arial" pitchFamily="34" charset="0"/>
              </a:rPr>
              <a:t> </a:t>
            </a:r>
            <a:r>
              <a:rPr lang="ru-RU" sz="2000" b="1" dirty="0" err="1" smtClean="0">
                <a:solidFill>
                  <a:srgbClr val="FF0000"/>
                </a:solidFill>
                <a:latin typeface="Bookman Old Style" pitchFamily="18" charset="0"/>
                <a:ea typeface="Times New Roman" pitchFamily="18" charset="0"/>
                <a:cs typeface="Arial" pitchFamily="34" charset="0"/>
              </a:rPr>
              <a:t>бойынша</a:t>
            </a:r>
            <a:r>
              <a:rPr lang="ru-RU" sz="2000" b="1" dirty="0" smtClean="0">
                <a:solidFill>
                  <a:srgbClr val="FF0000"/>
                </a:solidFill>
                <a:latin typeface="Bookman Old Style" pitchFamily="18" charset="0"/>
                <a:ea typeface="Times New Roman" pitchFamily="18" charset="0"/>
                <a:cs typeface="Arial" pitchFamily="34" charset="0"/>
              </a:rPr>
              <a:t> </a:t>
            </a:r>
          </a:p>
          <a:p>
            <a:pPr lvl="0" algn="ctr" fontAlgn="base">
              <a:spcBef>
                <a:spcPct val="0"/>
              </a:spcBef>
              <a:spcAft>
                <a:spcPct val="0"/>
              </a:spcAft>
              <a:tabLst>
                <a:tab pos="4546600" algn="l"/>
              </a:tabLst>
            </a:pPr>
            <a:r>
              <a:rPr lang="ru-RU" sz="2000" b="1" dirty="0" smtClean="0">
                <a:solidFill>
                  <a:srgbClr val="FF0000"/>
                </a:solidFill>
                <a:latin typeface="Bookman Old Style" pitchFamily="18" charset="0"/>
                <a:ea typeface="Times New Roman" pitchFamily="18" charset="0"/>
                <a:cs typeface="Arial" pitchFamily="34" charset="0"/>
              </a:rPr>
              <a:t> </a:t>
            </a:r>
            <a:r>
              <a:rPr lang="ru-RU" sz="2000" b="1" dirty="0" err="1" smtClean="0">
                <a:solidFill>
                  <a:srgbClr val="FF0000"/>
                </a:solidFill>
                <a:latin typeface="Bookman Old Style" pitchFamily="18" charset="0"/>
                <a:ea typeface="Times New Roman" pitchFamily="18" charset="0"/>
                <a:cs typeface="Arial" pitchFamily="34" charset="0"/>
              </a:rPr>
              <a:t>сұрақтар </a:t>
            </a:r>
            <a:r>
              <a:rPr lang="ru-RU" sz="2000" b="1" dirty="0" smtClean="0">
                <a:solidFill>
                  <a:srgbClr val="FF0000"/>
                </a:solidFill>
                <a:latin typeface="Bookman Old Style" pitchFamily="18" charset="0"/>
                <a:ea typeface="Times New Roman" pitchFamily="18" charset="0"/>
                <a:cs typeface="Arial" pitchFamily="34" charset="0"/>
              </a:rPr>
              <a:t>мен </a:t>
            </a:r>
            <a:r>
              <a:rPr lang="ru-RU" sz="2000" b="1" dirty="0" err="1" smtClean="0">
                <a:solidFill>
                  <a:srgbClr val="FF0000"/>
                </a:solidFill>
                <a:latin typeface="Bookman Old Style" pitchFamily="18" charset="0"/>
                <a:ea typeface="Times New Roman" pitchFamily="18" charset="0"/>
                <a:cs typeface="Arial" pitchFamily="34" charset="0"/>
              </a:rPr>
              <a:t>тапсырмалардың моделі</a:t>
            </a:r>
            <a:endParaRPr lang="ru-RU" sz="2000" dirty="0" smtClean="0">
              <a:solidFill>
                <a:srgbClr val="FF0000"/>
              </a:solidFill>
              <a:latin typeface="Bookman Old Style"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tab pos="4546600" algn="l"/>
              </a:tabLst>
            </a:pPr>
            <a:endParaRPr kumimoji="0" lang="ru-RU" sz="2000" b="0" i="0" u="none" strike="noStrike" cap="none" normalizeH="0" baseline="0" dirty="0" smtClean="0">
              <a:ln>
                <a:noFill/>
              </a:ln>
              <a:solidFill>
                <a:srgbClr val="FF0000"/>
              </a:solidFill>
              <a:effectLst/>
              <a:latin typeface="Bookman Old Style" pitchFamily="18"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251520" y="1052736"/>
          <a:ext cx="8892480" cy="4968240"/>
        </p:xfrm>
        <a:graphic>
          <a:graphicData uri="http://schemas.openxmlformats.org/drawingml/2006/table">
            <a:tbl>
              <a:tblPr/>
              <a:tblGrid>
                <a:gridCol w="638296"/>
                <a:gridCol w="1953992"/>
                <a:gridCol w="3024336"/>
                <a:gridCol w="2561970"/>
                <a:gridCol w="713886"/>
              </a:tblGrid>
              <a:tr h="291127">
                <a:tc>
                  <a:txBody>
                    <a:bodyPr/>
                    <a:lstStyle/>
                    <a:p>
                      <a:pPr algn="ctr">
                        <a:spcAft>
                          <a:spcPts val="0"/>
                        </a:spcAft>
                        <a:tabLst>
                          <a:tab pos="4546600" algn="l"/>
                        </a:tabLst>
                      </a:pPr>
                      <a:endParaRPr lang="ru-RU" sz="2000" dirty="0">
                        <a:solidFill>
                          <a:srgbClr val="0070C0"/>
                        </a:solidFill>
                        <a:latin typeface="Times New Roman"/>
                        <a:ea typeface="Times New Roman"/>
                      </a:endParaRPr>
                    </a:p>
                    <a:p>
                      <a:pPr algn="ctr">
                        <a:spcAft>
                          <a:spcPts val="0"/>
                        </a:spcAft>
                        <a:tabLst>
                          <a:tab pos="4546600" algn="l"/>
                        </a:tabLst>
                      </a:pPr>
                      <a:r>
                        <a:rPr lang="kk-KZ" sz="2000" b="1" i="1" dirty="0" smtClean="0">
                          <a:solidFill>
                            <a:srgbClr val="0070C0"/>
                          </a:solidFill>
                          <a:latin typeface="Times New Roman"/>
                          <a:ea typeface="Times New Roman"/>
                        </a:rPr>
                        <a:t>Түрлері</a:t>
                      </a:r>
                      <a:endParaRPr lang="ru-RU" sz="2000" dirty="0">
                        <a:solidFill>
                          <a:srgbClr val="0070C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r>
                        <a:rPr lang="kk-KZ" sz="1800" b="0" i="1" dirty="0" smtClean="0">
                          <a:solidFill>
                            <a:srgbClr val="0070C0"/>
                          </a:solidFill>
                          <a:latin typeface="Times New Roman" pitchFamily="18" charset="0"/>
                          <a:ea typeface="Times New Roman"/>
                          <a:cs typeface="Times New Roman" pitchFamily="18" charset="0"/>
                        </a:rPr>
                        <a:t>Мазмұны</a:t>
                      </a:r>
                      <a:r>
                        <a:rPr lang="kk-KZ" sz="1800" b="0" i="1" baseline="0" dirty="0" smtClean="0">
                          <a:solidFill>
                            <a:srgbClr val="0070C0"/>
                          </a:solidFill>
                          <a:latin typeface="Times New Roman" pitchFamily="18" charset="0"/>
                          <a:ea typeface="Times New Roman"/>
                          <a:cs typeface="Times New Roman" pitchFamily="18" charset="0"/>
                        </a:rPr>
                        <a:t> </a:t>
                      </a:r>
                      <a:endParaRPr lang="ru-RU" sz="1800" b="0" i="1" dirty="0">
                        <a:solidFill>
                          <a:srgbClr val="0070C0"/>
                        </a:solidFill>
                        <a:latin typeface="Times New Roman" pitchFamily="18" charset="0"/>
                        <a:ea typeface="Times New Roman"/>
                        <a:cs typeface="Times New Roman" pitchFamily="18" charset="0"/>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r>
                        <a:rPr lang="ru-RU" sz="1800" b="0" i="1" dirty="0" err="1" smtClean="0">
                          <a:solidFill>
                            <a:srgbClr val="0070C0"/>
                          </a:solidFill>
                          <a:latin typeface="Times New Roman" pitchFamily="18" charset="0"/>
                          <a:ea typeface="Times New Roman"/>
                          <a:cs typeface="Times New Roman" pitchFamily="18" charset="0"/>
                        </a:rPr>
                        <a:t>Оқушыларға қойылатын сұрақтардың түрллері</a:t>
                      </a:r>
                      <a:endParaRPr lang="ru-RU" sz="1800" b="0" i="1" dirty="0" smtClean="0">
                        <a:solidFill>
                          <a:srgbClr val="0070C0"/>
                        </a:solidFill>
                        <a:latin typeface="Times New Roman" pitchFamily="18" charset="0"/>
                        <a:ea typeface="Times New Roman"/>
                        <a:cs typeface="Times New Roman" pitchFamily="18" charset="0"/>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r>
                        <a:rPr lang="ru-RU" sz="1800" b="0" i="1" dirty="0" err="1" smtClean="0">
                          <a:solidFill>
                            <a:srgbClr val="0070C0"/>
                          </a:solidFill>
                          <a:latin typeface="Times New Roman" pitchFamily="18" charset="0"/>
                          <a:ea typeface="Times New Roman"/>
                          <a:cs typeface="Times New Roman" pitchFamily="18" charset="0"/>
                        </a:rPr>
                        <a:t>Тапсырмалар</a:t>
                      </a:r>
                      <a:r>
                        <a:rPr lang="ru-RU" sz="1800" b="0" i="1" dirty="0" smtClean="0">
                          <a:solidFill>
                            <a:srgbClr val="0070C0"/>
                          </a:solidFill>
                          <a:latin typeface="Times New Roman" pitchFamily="18" charset="0"/>
                          <a:ea typeface="Times New Roman"/>
                          <a:cs typeface="Times New Roman" pitchFamily="18" charset="0"/>
                        </a:rPr>
                        <a:t> </a:t>
                      </a:r>
                      <a:r>
                        <a:rPr lang="ru-RU" sz="1800" b="0" i="1" dirty="0" err="1" smtClean="0">
                          <a:solidFill>
                            <a:srgbClr val="0070C0"/>
                          </a:solidFill>
                          <a:latin typeface="Times New Roman" pitchFamily="18" charset="0"/>
                          <a:ea typeface="Times New Roman"/>
                          <a:cs typeface="Times New Roman" pitchFamily="18" charset="0"/>
                        </a:rPr>
                        <a:t>үлгісі</a:t>
                      </a:r>
                      <a:endParaRPr lang="ru-RU" sz="1800" b="0" i="1" dirty="0" smtClean="0">
                        <a:solidFill>
                          <a:srgbClr val="0070C0"/>
                        </a:solidFill>
                        <a:latin typeface="Times New Roman" pitchFamily="18" charset="0"/>
                        <a:ea typeface="Times New Roman"/>
                        <a:cs typeface="Times New Roman" pitchFamily="18" charset="0"/>
                      </a:endParaRPr>
                    </a:p>
                    <a:p>
                      <a:pPr algn="ctr">
                        <a:spcAft>
                          <a:spcPts val="0"/>
                        </a:spcAft>
                        <a:tabLst>
                          <a:tab pos="4546600" algn="l"/>
                        </a:tabLst>
                      </a:pPr>
                      <a:r>
                        <a:rPr lang="ru-RU" sz="1800" b="0" i="1" dirty="0" err="1" smtClean="0">
                          <a:solidFill>
                            <a:srgbClr val="0070C0"/>
                          </a:solidFill>
                          <a:latin typeface="Times New Roman" pitchFamily="18" charset="0"/>
                          <a:ea typeface="Times New Roman"/>
                          <a:cs typeface="Times New Roman" pitchFamily="18" charset="0"/>
                        </a:rPr>
                        <a:t>(оқу</a:t>
                      </a:r>
                      <a:r>
                        <a:rPr lang="ru-RU" sz="1800" b="0" i="1" baseline="0" dirty="0" err="1" smtClean="0">
                          <a:solidFill>
                            <a:srgbClr val="0070C0"/>
                          </a:solidFill>
                          <a:latin typeface="Times New Roman" pitchFamily="18" charset="0"/>
                          <a:ea typeface="Times New Roman"/>
                          <a:cs typeface="Times New Roman" pitchFamily="18" charset="0"/>
                        </a:rPr>
                        <a:t> мақсаттары</a:t>
                      </a:r>
                      <a:r>
                        <a:rPr lang="ru-RU" sz="1800" b="0" i="1" dirty="0" smtClean="0">
                          <a:solidFill>
                            <a:srgbClr val="0070C0"/>
                          </a:solidFill>
                          <a:latin typeface="Times New Roman" pitchFamily="18" charset="0"/>
                          <a:ea typeface="Times New Roman"/>
                          <a:cs typeface="Times New Roman" pitchFamily="18" charset="0"/>
                        </a:rPr>
                        <a:t>)</a:t>
                      </a:r>
                      <a:endParaRPr lang="ru-RU" sz="1800" b="0" i="1" dirty="0">
                        <a:solidFill>
                          <a:srgbClr val="0070C0"/>
                        </a:solidFill>
                        <a:latin typeface="Times New Roman" pitchFamily="18" charset="0"/>
                        <a:ea typeface="Times New Roman"/>
                        <a:cs typeface="Times New Roman" pitchFamily="18" charset="0"/>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r>
                        <a:rPr lang="ru-RU" sz="1400" b="1" i="1" dirty="0" err="1" smtClean="0">
                          <a:solidFill>
                            <a:srgbClr val="0070C0"/>
                          </a:solidFill>
                          <a:latin typeface="Times New Roman"/>
                          <a:ea typeface="Times New Roman"/>
                        </a:rPr>
                        <a:t>Танымдық, ойлау</a:t>
                      </a:r>
                      <a:r>
                        <a:rPr lang="ru-RU" sz="1400" b="1" i="1" dirty="0" smtClean="0">
                          <a:solidFill>
                            <a:srgbClr val="0070C0"/>
                          </a:solidFill>
                          <a:latin typeface="Times New Roman"/>
                          <a:ea typeface="Times New Roman"/>
                        </a:rPr>
                        <a:t> </a:t>
                      </a:r>
                      <a:r>
                        <a:rPr lang="ru-RU" sz="1400" b="1" i="1" dirty="0" err="1" smtClean="0">
                          <a:solidFill>
                            <a:srgbClr val="0070C0"/>
                          </a:solidFill>
                          <a:latin typeface="Times New Roman"/>
                          <a:ea typeface="Times New Roman"/>
                        </a:rPr>
                        <a:t>қабілетінің деңгейі</a:t>
                      </a:r>
                      <a:endParaRPr lang="ru-RU" sz="1400" dirty="0">
                        <a:solidFill>
                          <a:srgbClr val="0070C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45265">
                <a:tc>
                  <a:txBody>
                    <a:bodyPr/>
                    <a:lstStyle/>
                    <a:p>
                      <a:pPr algn="ctr">
                        <a:spcAft>
                          <a:spcPts val="0"/>
                        </a:spcAft>
                        <a:tabLst>
                          <a:tab pos="4546600" algn="l"/>
                        </a:tabLst>
                      </a:pPr>
                      <a:endParaRPr lang="ru-RU" sz="1300" dirty="0">
                        <a:solidFill>
                          <a:srgbClr val="0070C0"/>
                        </a:solidFill>
                        <a:latin typeface="Times New Roman"/>
                        <a:ea typeface="Times New Roman"/>
                      </a:endParaRPr>
                    </a:p>
                    <a:p>
                      <a:pPr algn="ctr">
                        <a:spcAft>
                          <a:spcPts val="0"/>
                        </a:spcAft>
                        <a:tabLst>
                          <a:tab pos="4546600" algn="l"/>
                        </a:tabLst>
                      </a:pPr>
                      <a:r>
                        <a:rPr lang="ru-RU" sz="1300" b="1" i="1" dirty="0">
                          <a:solidFill>
                            <a:srgbClr val="FF0000"/>
                          </a:solidFill>
                          <a:latin typeface="Times New Roman"/>
                          <a:ea typeface="Times New Roman"/>
                        </a:rPr>
                        <a:t>А</a:t>
                      </a:r>
                      <a:endParaRPr lang="ru-RU" sz="1300" dirty="0">
                        <a:solidFill>
                          <a:srgbClr val="FF0000"/>
                        </a:solidFill>
                        <a:latin typeface="Times New Roman"/>
                        <a:ea typeface="Times New Roman"/>
                      </a:endParaRPr>
                    </a:p>
                    <a:p>
                      <a:pPr algn="ctr">
                        <a:spcAft>
                          <a:spcPts val="0"/>
                        </a:spcAft>
                        <a:tabLst>
                          <a:tab pos="4546600" algn="l"/>
                        </a:tabLst>
                      </a:pPr>
                      <a:r>
                        <a:rPr lang="ru-RU" sz="1300" b="1" i="1" dirty="0">
                          <a:solidFill>
                            <a:srgbClr val="FF0000"/>
                          </a:solidFill>
                          <a:latin typeface="Times New Roman"/>
                          <a:ea typeface="Times New Roman"/>
                        </a:rPr>
                        <a:t/>
                      </a:r>
                      <a:br>
                        <a:rPr lang="ru-RU" sz="1300" b="1" i="1" dirty="0">
                          <a:solidFill>
                            <a:srgbClr val="FF0000"/>
                          </a:solidFill>
                          <a:latin typeface="Times New Roman"/>
                          <a:ea typeface="Times New Roman"/>
                        </a:rPr>
                      </a:br>
                      <a:r>
                        <a:rPr lang="ru-RU" sz="1300" b="1" i="1" dirty="0">
                          <a:solidFill>
                            <a:srgbClr val="FF0000"/>
                          </a:solidFill>
                          <a:latin typeface="Times New Roman"/>
                          <a:ea typeface="Times New Roman"/>
                        </a:rPr>
                        <a:t>Н</a:t>
                      </a:r>
                      <a:endParaRPr lang="ru-RU" sz="1300" dirty="0">
                        <a:solidFill>
                          <a:srgbClr val="FF0000"/>
                        </a:solidFill>
                        <a:latin typeface="Times New Roman"/>
                        <a:ea typeface="Times New Roman"/>
                      </a:endParaRPr>
                    </a:p>
                    <a:p>
                      <a:pPr algn="ctr">
                        <a:spcAft>
                          <a:spcPts val="0"/>
                        </a:spcAft>
                        <a:tabLst>
                          <a:tab pos="4546600" algn="l"/>
                        </a:tabLst>
                      </a:pPr>
                      <a:r>
                        <a:rPr lang="ru-RU" sz="1300" b="1" i="1" dirty="0">
                          <a:solidFill>
                            <a:srgbClr val="FF0000"/>
                          </a:solidFill>
                          <a:latin typeface="Times New Roman"/>
                          <a:ea typeface="Times New Roman"/>
                        </a:rPr>
                        <a:t/>
                      </a:r>
                      <a:br>
                        <a:rPr lang="ru-RU" sz="1300" b="1" i="1" dirty="0">
                          <a:solidFill>
                            <a:srgbClr val="FF0000"/>
                          </a:solidFill>
                          <a:latin typeface="Times New Roman"/>
                          <a:ea typeface="Times New Roman"/>
                        </a:rPr>
                      </a:br>
                      <a:r>
                        <a:rPr lang="ru-RU" sz="1300" b="1" i="1" dirty="0">
                          <a:solidFill>
                            <a:srgbClr val="FF0000"/>
                          </a:solidFill>
                          <a:latin typeface="Times New Roman"/>
                          <a:ea typeface="Times New Roman"/>
                        </a:rPr>
                        <a:t>А</a:t>
                      </a:r>
                      <a:endParaRPr lang="ru-RU" sz="1300" dirty="0">
                        <a:solidFill>
                          <a:srgbClr val="FF0000"/>
                        </a:solidFill>
                        <a:latin typeface="Times New Roman"/>
                        <a:ea typeface="Times New Roman"/>
                      </a:endParaRPr>
                    </a:p>
                    <a:p>
                      <a:pPr algn="ctr">
                        <a:spcAft>
                          <a:spcPts val="0"/>
                        </a:spcAft>
                        <a:tabLst>
                          <a:tab pos="4546600" algn="l"/>
                        </a:tabLst>
                      </a:pPr>
                      <a:r>
                        <a:rPr lang="ru-RU" sz="1300" b="1" i="1" dirty="0">
                          <a:solidFill>
                            <a:srgbClr val="FF0000"/>
                          </a:solidFill>
                          <a:latin typeface="Times New Roman"/>
                          <a:ea typeface="Times New Roman"/>
                        </a:rPr>
                        <a:t/>
                      </a:r>
                      <a:br>
                        <a:rPr lang="ru-RU" sz="1300" b="1" i="1" dirty="0">
                          <a:solidFill>
                            <a:srgbClr val="FF0000"/>
                          </a:solidFill>
                          <a:latin typeface="Times New Roman"/>
                          <a:ea typeface="Times New Roman"/>
                        </a:rPr>
                      </a:br>
                      <a:r>
                        <a:rPr lang="ru-RU" sz="1300" b="1" i="1" dirty="0">
                          <a:solidFill>
                            <a:srgbClr val="FF0000"/>
                          </a:solidFill>
                          <a:latin typeface="Times New Roman"/>
                          <a:ea typeface="Times New Roman"/>
                        </a:rPr>
                        <a:t>Л</a:t>
                      </a:r>
                      <a:endParaRPr lang="ru-RU" sz="1300" dirty="0">
                        <a:solidFill>
                          <a:srgbClr val="FF0000"/>
                        </a:solidFill>
                        <a:latin typeface="Times New Roman"/>
                        <a:ea typeface="Times New Roman"/>
                      </a:endParaRPr>
                    </a:p>
                    <a:p>
                      <a:pPr algn="ctr">
                        <a:spcAft>
                          <a:spcPts val="0"/>
                        </a:spcAft>
                        <a:tabLst>
                          <a:tab pos="4546600" algn="l"/>
                        </a:tabLst>
                      </a:pPr>
                      <a:r>
                        <a:rPr lang="ru-RU" sz="1300" b="1" i="1" dirty="0">
                          <a:solidFill>
                            <a:srgbClr val="FF0000"/>
                          </a:solidFill>
                          <a:latin typeface="Times New Roman"/>
                          <a:ea typeface="Times New Roman"/>
                        </a:rPr>
                        <a:t/>
                      </a:r>
                      <a:br>
                        <a:rPr lang="ru-RU" sz="1300" b="1" i="1" dirty="0">
                          <a:solidFill>
                            <a:srgbClr val="FF0000"/>
                          </a:solidFill>
                          <a:latin typeface="Times New Roman"/>
                          <a:ea typeface="Times New Roman"/>
                        </a:rPr>
                      </a:br>
                      <a:r>
                        <a:rPr lang="ru-RU" sz="1300" b="1" i="1" dirty="0">
                          <a:solidFill>
                            <a:srgbClr val="FF0000"/>
                          </a:solidFill>
                          <a:latin typeface="Times New Roman"/>
                          <a:ea typeface="Times New Roman"/>
                        </a:rPr>
                        <a:t>И</a:t>
                      </a:r>
                      <a:endParaRPr lang="ru-RU" sz="1300" dirty="0">
                        <a:solidFill>
                          <a:srgbClr val="FF0000"/>
                        </a:solidFill>
                        <a:latin typeface="Times New Roman"/>
                        <a:ea typeface="Times New Roman"/>
                      </a:endParaRPr>
                    </a:p>
                    <a:p>
                      <a:pPr algn="ctr">
                        <a:spcAft>
                          <a:spcPts val="0"/>
                        </a:spcAft>
                        <a:tabLst>
                          <a:tab pos="4546600" algn="l"/>
                        </a:tabLst>
                      </a:pPr>
                      <a:r>
                        <a:rPr lang="ru-RU" sz="1300" b="1" i="1" dirty="0">
                          <a:solidFill>
                            <a:srgbClr val="FF0000"/>
                          </a:solidFill>
                          <a:latin typeface="Times New Roman"/>
                          <a:ea typeface="Times New Roman"/>
                        </a:rPr>
                        <a:t/>
                      </a:r>
                      <a:br>
                        <a:rPr lang="ru-RU" sz="1300" b="1" i="1" dirty="0">
                          <a:solidFill>
                            <a:srgbClr val="FF0000"/>
                          </a:solidFill>
                          <a:latin typeface="Times New Roman"/>
                          <a:ea typeface="Times New Roman"/>
                        </a:rPr>
                      </a:br>
                      <a:r>
                        <a:rPr lang="ru-RU" sz="1300" b="1" i="1" dirty="0">
                          <a:solidFill>
                            <a:srgbClr val="FF0000"/>
                          </a:solidFill>
                          <a:latin typeface="Times New Roman"/>
                          <a:ea typeface="Times New Roman"/>
                        </a:rPr>
                        <a:t>З</a:t>
                      </a: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4546600" algn="l"/>
                        </a:tabLst>
                      </a:pPr>
                      <a:r>
                        <a:rPr lang="kk-KZ" sz="1800" b="1" i="1" u="none" strike="noStrike" kern="1200" dirty="0" smtClean="0">
                          <a:solidFill>
                            <a:srgbClr val="0070C0"/>
                          </a:solidFill>
                          <a:latin typeface="+mn-lt"/>
                          <a:ea typeface="+mn-ea"/>
                          <a:cs typeface="+mn-cs"/>
                        </a:rPr>
                        <a:t>Заттық нәрсенің я идеяның құрылымы түсінікті болу үшін оларды бөлшектеп қарастыру. Фактілерді ой-тұжырымдардан айырып тану.</a:t>
                      </a:r>
                      <a:endParaRPr lang="ru-RU" sz="1300" i="1" dirty="0">
                        <a:solidFill>
                          <a:srgbClr val="0070C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4546600" algn="l"/>
                        </a:tabLst>
                      </a:pPr>
                      <a:r>
                        <a:rPr lang="ru-RU" sz="1800" dirty="0" smtClean="0">
                          <a:solidFill>
                            <a:srgbClr val="0070C0"/>
                          </a:solidFill>
                          <a:latin typeface="Times New Roman"/>
                          <a:ea typeface="Times New Roman"/>
                        </a:rPr>
                        <a:t>1</a:t>
                      </a:r>
                      <a:r>
                        <a:rPr lang="ru-RU" sz="1600" dirty="0" smtClean="0">
                          <a:solidFill>
                            <a:srgbClr val="0070C0"/>
                          </a:solidFill>
                          <a:latin typeface="Times New Roman"/>
                          <a:ea typeface="Times New Roman"/>
                        </a:rPr>
                        <a:t>. </a:t>
                      </a:r>
                      <a:r>
                        <a:rPr lang="ru-RU" sz="1600" dirty="0" err="1" smtClean="0">
                          <a:solidFill>
                            <a:srgbClr val="0070C0"/>
                          </a:solidFill>
                          <a:latin typeface="Times New Roman"/>
                          <a:ea typeface="Times New Roman"/>
                        </a:rPr>
                        <a:t>Негізгі</a:t>
                      </a:r>
                      <a:r>
                        <a:rPr lang="ru-RU" sz="1600" dirty="0" smtClean="0">
                          <a:solidFill>
                            <a:srgbClr val="0070C0"/>
                          </a:solidFill>
                          <a:latin typeface="Times New Roman"/>
                          <a:ea typeface="Times New Roman"/>
                        </a:rPr>
                        <a:t> </a:t>
                      </a:r>
                      <a:r>
                        <a:rPr lang="ru-RU" sz="1600" dirty="0" err="1" smtClean="0">
                          <a:solidFill>
                            <a:srgbClr val="0070C0"/>
                          </a:solidFill>
                          <a:latin typeface="Times New Roman"/>
                          <a:ea typeface="Times New Roman"/>
                        </a:rPr>
                        <a:t>ойын</a:t>
                      </a:r>
                      <a:r>
                        <a:rPr lang="ru-RU" sz="1600" baseline="0" dirty="0" smtClean="0">
                          <a:solidFill>
                            <a:srgbClr val="0070C0"/>
                          </a:solidFill>
                          <a:latin typeface="Times New Roman"/>
                          <a:ea typeface="Times New Roman"/>
                        </a:rPr>
                        <a:t> </a:t>
                      </a:r>
                      <a:r>
                        <a:rPr lang="ru-RU" sz="1600" baseline="0" dirty="0" err="1" smtClean="0">
                          <a:solidFill>
                            <a:srgbClr val="0070C0"/>
                          </a:solidFill>
                          <a:latin typeface="Times New Roman"/>
                          <a:ea typeface="Times New Roman"/>
                        </a:rPr>
                        <a:t>анықтау</a:t>
                      </a:r>
                      <a:r>
                        <a:rPr lang="ru-RU" sz="1600" baseline="0" dirty="0" smtClean="0">
                          <a:solidFill>
                            <a:srgbClr val="0070C0"/>
                          </a:solidFill>
                          <a:latin typeface="Times New Roman"/>
                          <a:ea typeface="Times New Roman"/>
                        </a:rPr>
                        <a:t> </a:t>
                      </a:r>
                      <a:endParaRPr lang="ru-RU" sz="1600" dirty="0" smtClean="0">
                        <a:solidFill>
                          <a:srgbClr val="0070C0"/>
                        </a:solidFill>
                        <a:latin typeface="Times New Roman"/>
                        <a:ea typeface="Times New Roman"/>
                      </a:endParaRPr>
                    </a:p>
                    <a:p>
                      <a:pPr>
                        <a:spcAft>
                          <a:spcPts val="0"/>
                        </a:spcAft>
                        <a:tabLst>
                          <a:tab pos="4546600" algn="l"/>
                        </a:tabLst>
                      </a:pPr>
                      <a:r>
                        <a:rPr lang="ru-RU" sz="1600" dirty="0" smtClean="0">
                          <a:solidFill>
                            <a:srgbClr val="0070C0"/>
                          </a:solidFill>
                          <a:latin typeface="Times New Roman"/>
                          <a:ea typeface="Times New Roman"/>
                        </a:rPr>
                        <a:t>- </a:t>
                      </a:r>
                      <a:r>
                        <a:rPr lang="ru-RU" sz="1600" i="1" dirty="0" smtClean="0">
                          <a:solidFill>
                            <a:srgbClr val="0070C0"/>
                          </a:solidFill>
                          <a:latin typeface="Times New Roman"/>
                          <a:ea typeface="Times New Roman"/>
                        </a:rPr>
                        <a:t>Сравните две части </a:t>
                      </a:r>
                      <a:r>
                        <a:rPr lang="ru-RU" sz="1600" i="1" dirty="0" err="1" smtClean="0">
                          <a:solidFill>
                            <a:srgbClr val="0070C0"/>
                          </a:solidFill>
                          <a:latin typeface="Times New Roman"/>
                          <a:ea typeface="Times New Roman"/>
                        </a:rPr>
                        <a:t>теореманың</a:t>
                      </a:r>
                      <a:r>
                        <a:rPr lang="ru-RU" sz="1600" i="1" baseline="0" dirty="0" err="1" smtClean="0">
                          <a:solidFill>
                            <a:srgbClr val="0070C0"/>
                          </a:solidFill>
                          <a:latin typeface="Times New Roman"/>
                          <a:ea typeface="Times New Roman"/>
                        </a:rPr>
                        <a:t> екі</a:t>
                      </a:r>
                      <a:r>
                        <a:rPr lang="ru-RU" sz="1600" i="1" baseline="0" dirty="0" smtClean="0">
                          <a:solidFill>
                            <a:srgbClr val="0070C0"/>
                          </a:solidFill>
                          <a:latin typeface="Times New Roman"/>
                          <a:ea typeface="Times New Roman"/>
                        </a:rPr>
                        <a:t> </a:t>
                      </a:r>
                      <a:r>
                        <a:rPr lang="ru-RU" sz="1600" i="1" baseline="0" dirty="0" err="1" smtClean="0">
                          <a:solidFill>
                            <a:srgbClr val="0070C0"/>
                          </a:solidFill>
                          <a:latin typeface="Times New Roman"/>
                          <a:ea typeface="Times New Roman"/>
                        </a:rPr>
                        <a:t>бөлігін салыстыр</a:t>
                      </a:r>
                      <a:r>
                        <a:rPr lang="ru-RU" sz="1600" i="1" dirty="0" smtClean="0">
                          <a:solidFill>
                            <a:srgbClr val="0070C0"/>
                          </a:solidFill>
                          <a:latin typeface="Times New Roman"/>
                          <a:ea typeface="Times New Roman"/>
                        </a:rPr>
                        <a:t>.</a:t>
                      </a:r>
                      <a:endParaRPr lang="ru-RU" sz="1600" dirty="0" smtClean="0">
                        <a:solidFill>
                          <a:srgbClr val="0070C0"/>
                        </a:solidFill>
                        <a:latin typeface="Times New Roman"/>
                        <a:ea typeface="Times New Roman"/>
                      </a:endParaRPr>
                    </a:p>
                    <a:p>
                      <a:pPr>
                        <a:spcAft>
                          <a:spcPts val="0"/>
                        </a:spcAft>
                        <a:tabLst>
                          <a:tab pos="4546600" algn="l"/>
                        </a:tabLst>
                      </a:pPr>
                      <a:r>
                        <a:rPr lang="ru-RU" sz="1600" dirty="0" smtClean="0">
                          <a:solidFill>
                            <a:srgbClr val="0070C0"/>
                          </a:solidFill>
                          <a:latin typeface="Times New Roman"/>
                          <a:ea typeface="Times New Roman"/>
                        </a:rPr>
                        <a:t>2. Выявление подтекста</a:t>
                      </a:r>
                    </a:p>
                    <a:p>
                      <a:pPr>
                        <a:spcAft>
                          <a:spcPts val="0"/>
                        </a:spcAft>
                        <a:tabLst>
                          <a:tab pos="4546600" algn="l"/>
                        </a:tabLst>
                      </a:pPr>
                      <a:r>
                        <a:rPr lang="kk-KZ" sz="1600" dirty="0" smtClean="0">
                          <a:solidFill>
                            <a:srgbClr val="0070C0"/>
                          </a:solidFill>
                          <a:latin typeface="Times New Roman"/>
                          <a:ea typeface="Times New Roman"/>
                        </a:rPr>
                        <a:t> </a:t>
                      </a:r>
                      <a:r>
                        <a:rPr lang="ru-RU" sz="1600" dirty="0" smtClean="0">
                          <a:solidFill>
                            <a:srgbClr val="0070C0"/>
                          </a:solidFill>
                          <a:latin typeface="Times New Roman"/>
                          <a:ea typeface="Times New Roman"/>
                        </a:rPr>
                        <a:t>-</a:t>
                      </a:r>
                      <a:r>
                        <a:rPr lang="ru-RU" sz="1600" i="1" dirty="0" smtClean="0">
                          <a:solidFill>
                            <a:srgbClr val="0070C0"/>
                          </a:solidFill>
                          <a:latin typeface="Times New Roman"/>
                          <a:ea typeface="Times New Roman"/>
                        </a:rPr>
                        <a:t> </a:t>
                      </a:r>
                      <a:r>
                        <a:rPr lang="ru-RU" sz="1600" i="1" dirty="0" err="1" smtClean="0">
                          <a:solidFill>
                            <a:srgbClr val="0070C0"/>
                          </a:solidFill>
                          <a:latin typeface="Times New Roman"/>
                          <a:ea typeface="Times New Roman"/>
                        </a:rPr>
                        <a:t>Зейнетақы</a:t>
                      </a:r>
                      <a:r>
                        <a:rPr lang="ru-RU" sz="1600" i="1" baseline="0" dirty="0" err="1" smtClean="0">
                          <a:solidFill>
                            <a:srgbClr val="0070C0"/>
                          </a:solidFill>
                          <a:latin typeface="Times New Roman"/>
                          <a:ea typeface="Times New Roman"/>
                        </a:rPr>
                        <a:t> </a:t>
                      </a:r>
                      <a:r>
                        <a:rPr lang="ru-RU" sz="1600" i="1" dirty="0" err="1" smtClean="0">
                          <a:solidFill>
                            <a:srgbClr val="0070C0"/>
                          </a:solidFill>
                          <a:latin typeface="Times New Roman"/>
                          <a:ea typeface="Times New Roman"/>
                        </a:rPr>
                        <a:t>реформасының</a:t>
                      </a:r>
                      <a:r>
                        <a:rPr lang="ru-RU" sz="1600" i="1" baseline="0" dirty="0" err="1" smtClean="0">
                          <a:solidFill>
                            <a:srgbClr val="0070C0"/>
                          </a:solidFill>
                          <a:latin typeface="Times New Roman"/>
                          <a:ea typeface="Times New Roman"/>
                        </a:rPr>
                        <a:t> түйіні неде</a:t>
                      </a:r>
                      <a:r>
                        <a:rPr lang="ru-RU" sz="1600" i="1" dirty="0" smtClean="0">
                          <a:solidFill>
                            <a:srgbClr val="0070C0"/>
                          </a:solidFill>
                          <a:latin typeface="Times New Roman"/>
                          <a:ea typeface="Times New Roman"/>
                        </a:rPr>
                        <a:t>?  </a:t>
                      </a:r>
                      <a:endParaRPr lang="ru-RU" sz="1600" dirty="0" smtClean="0">
                        <a:solidFill>
                          <a:srgbClr val="0070C0"/>
                        </a:solidFill>
                        <a:latin typeface="Times New Roman"/>
                        <a:ea typeface="Times New Roman"/>
                      </a:endParaRPr>
                    </a:p>
                    <a:p>
                      <a:pPr>
                        <a:spcAft>
                          <a:spcPts val="0"/>
                        </a:spcAft>
                        <a:tabLst>
                          <a:tab pos="4546600" algn="l"/>
                        </a:tabLst>
                      </a:pPr>
                      <a:r>
                        <a:rPr lang="ru-RU" sz="1600" dirty="0" smtClean="0">
                          <a:solidFill>
                            <a:srgbClr val="0070C0"/>
                          </a:solidFill>
                          <a:latin typeface="Times New Roman"/>
                          <a:ea typeface="Times New Roman"/>
                        </a:rPr>
                        <a:t>- </a:t>
                      </a:r>
                      <a:r>
                        <a:rPr lang="ru-RU" sz="1600" dirty="0" err="1" smtClean="0">
                          <a:solidFill>
                            <a:srgbClr val="0070C0"/>
                          </a:solidFill>
                          <a:latin typeface="Times New Roman"/>
                          <a:ea typeface="Times New Roman"/>
                        </a:rPr>
                        <a:t>Мақал-мәтелдің</a:t>
                      </a:r>
                      <a:r>
                        <a:rPr lang="ru-RU" sz="1600" baseline="0" dirty="0" err="1" smtClean="0">
                          <a:solidFill>
                            <a:srgbClr val="0070C0"/>
                          </a:solidFill>
                          <a:latin typeface="Times New Roman"/>
                          <a:ea typeface="Times New Roman"/>
                        </a:rPr>
                        <a:t> мағынасы қандай?</a:t>
                      </a:r>
                      <a:r>
                        <a:rPr lang="ru-RU" sz="1600" baseline="0" dirty="0" smtClean="0">
                          <a:solidFill>
                            <a:srgbClr val="0070C0"/>
                          </a:solidFill>
                          <a:latin typeface="Times New Roman"/>
                          <a:ea typeface="Times New Roman"/>
                        </a:rPr>
                        <a:t> </a:t>
                      </a:r>
                      <a:endParaRPr lang="ru-RU" sz="1600" dirty="0" smtClean="0">
                        <a:solidFill>
                          <a:srgbClr val="0070C0"/>
                        </a:solidFill>
                        <a:latin typeface="Times New Roman"/>
                        <a:ea typeface="Times New Roman"/>
                      </a:endParaRPr>
                    </a:p>
                    <a:p>
                      <a:pPr>
                        <a:spcAft>
                          <a:spcPts val="0"/>
                        </a:spcAft>
                        <a:tabLst>
                          <a:tab pos="4546600" algn="l"/>
                        </a:tabLst>
                      </a:pPr>
                      <a:r>
                        <a:rPr lang="ru-RU" sz="1600" dirty="0" smtClean="0">
                          <a:solidFill>
                            <a:srgbClr val="0070C0"/>
                          </a:solidFill>
                          <a:latin typeface="Times New Roman"/>
                          <a:ea typeface="Times New Roman"/>
                        </a:rPr>
                        <a:t> 3. Мотивация</a:t>
                      </a:r>
                    </a:p>
                    <a:p>
                      <a:pPr>
                        <a:spcAft>
                          <a:spcPts val="0"/>
                        </a:spcAft>
                        <a:tabLst>
                          <a:tab pos="4546600" algn="l"/>
                        </a:tabLst>
                      </a:pPr>
                      <a:r>
                        <a:rPr lang="ru-RU" sz="1600" i="1" dirty="0" smtClean="0">
                          <a:solidFill>
                            <a:srgbClr val="0070C0"/>
                          </a:solidFill>
                          <a:latin typeface="Times New Roman"/>
                          <a:ea typeface="Times New Roman"/>
                        </a:rPr>
                        <a:t> - </a:t>
                      </a:r>
                      <a:r>
                        <a:rPr lang="ru-RU" sz="1600" i="1" dirty="0" err="1" smtClean="0">
                          <a:solidFill>
                            <a:srgbClr val="0070C0"/>
                          </a:solidFill>
                          <a:latin typeface="Times New Roman"/>
                          <a:ea typeface="Times New Roman"/>
                        </a:rPr>
                        <a:t>Президенттің</a:t>
                      </a:r>
                      <a:r>
                        <a:rPr lang="ru-RU" sz="1600" i="1" baseline="0" dirty="0" err="1" smtClean="0">
                          <a:solidFill>
                            <a:srgbClr val="0070C0"/>
                          </a:solidFill>
                          <a:latin typeface="Times New Roman"/>
                          <a:ea typeface="Times New Roman"/>
                        </a:rPr>
                        <a:t> мамыр</a:t>
                      </a:r>
                      <a:r>
                        <a:rPr lang="ru-RU" sz="1600" i="1" baseline="0" dirty="0" smtClean="0">
                          <a:solidFill>
                            <a:srgbClr val="0070C0"/>
                          </a:solidFill>
                          <a:latin typeface="Times New Roman"/>
                          <a:ea typeface="Times New Roman"/>
                        </a:rPr>
                        <a:t> </a:t>
                      </a:r>
                      <a:r>
                        <a:rPr lang="ru-RU" sz="1600" i="1" baseline="0" dirty="0" err="1" smtClean="0">
                          <a:solidFill>
                            <a:srgbClr val="0070C0"/>
                          </a:solidFill>
                          <a:latin typeface="Times New Roman"/>
                          <a:ea typeface="Times New Roman"/>
                        </a:rPr>
                        <a:t>айынында</a:t>
                      </a:r>
                      <a:r>
                        <a:rPr lang="ru-RU" sz="1600" i="1" baseline="0" dirty="0" smtClean="0">
                          <a:solidFill>
                            <a:srgbClr val="0070C0"/>
                          </a:solidFill>
                          <a:latin typeface="Times New Roman"/>
                          <a:ea typeface="Times New Roman"/>
                        </a:rPr>
                        <a:t> </a:t>
                      </a:r>
                      <a:r>
                        <a:rPr lang="ru-RU" sz="1600" i="1" dirty="0" smtClean="0">
                          <a:solidFill>
                            <a:srgbClr val="0070C0"/>
                          </a:solidFill>
                          <a:latin typeface="Times New Roman"/>
                          <a:ea typeface="Times New Roman"/>
                        </a:rPr>
                        <a:t> </a:t>
                      </a:r>
                      <a:r>
                        <a:rPr lang="ru-RU" sz="1600" i="1" dirty="0" err="1" smtClean="0">
                          <a:solidFill>
                            <a:srgbClr val="0070C0"/>
                          </a:solidFill>
                          <a:latin typeface="Times New Roman"/>
                          <a:ea typeface="Times New Roman"/>
                        </a:rPr>
                        <a:t>Қытайға </a:t>
                      </a:r>
                      <a:r>
                        <a:rPr lang="ru-RU" sz="1600" i="1" dirty="0" smtClean="0">
                          <a:solidFill>
                            <a:srgbClr val="0070C0"/>
                          </a:solidFill>
                          <a:latin typeface="Times New Roman"/>
                          <a:ea typeface="Times New Roman"/>
                        </a:rPr>
                        <a:t>бару </a:t>
                      </a:r>
                      <a:r>
                        <a:rPr lang="ru-RU" sz="1600" i="1" dirty="0" err="1" smtClean="0">
                          <a:solidFill>
                            <a:srgbClr val="0070C0"/>
                          </a:solidFill>
                          <a:latin typeface="Times New Roman"/>
                          <a:ea typeface="Times New Roman"/>
                        </a:rPr>
                        <a:t>себебі</a:t>
                      </a:r>
                      <a:r>
                        <a:rPr lang="ru-RU" sz="1600" i="1" dirty="0" smtClean="0">
                          <a:solidFill>
                            <a:srgbClr val="0070C0"/>
                          </a:solidFill>
                          <a:latin typeface="Times New Roman"/>
                          <a:ea typeface="Times New Roman"/>
                        </a:rPr>
                        <a:t> </a:t>
                      </a:r>
                      <a:r>
                        <a:rPr lang="ru-RU" sz="1600" i="1" dirty="0" err="1" smtClean="0">
                          <a:solidFill>
                            <a:srgbClr val="0070C0"/>
                          </a:solidFill>
                          <a:latin typeface="Times New Roman"/>
                          <a:ea typeface="Times New Roman"/>
                        </a:rPr>
                        <a:t>қандай</a:t>
                      </a:r>
                      <a:r>
                        <a:rPr lang="ru-RU" sz="1600" dirty="0" smtClean="0">
                          <a:solidFill>
                            <a:srgbClr val="0070C0"/>
                          </a:solidFill>
                          <a:latin typeface="Times New Roman"/>
                          <a:ea typeface="Times New Roman"/>
                        </a:rPr>
                        <a:t>?</a:t>
                      </a:r>
                    </a:p>
                    <a:p>
                      <a:pPr>
                        <a:spcAft>
                          <a:spcPts val="0"/>
                        </a:spcAft>
                        <a:tabLst>
                          <a:tab pos="4546600" algn="l"/>
                        </a:tabLst>
                      </a:pPr>
                      <a:r>
                        <a:rPr lang="ru-RU" sz="1600" dirty="0" smtClean="0">
                          <a:solidFill>
                            <a:srgbClr val="0070C0"/>
                          </a:solidFill>
                          <a:latin typeface="Times New Roman"/>
                          <a:ea typeface="Times New Roman"/>
                          <a:cs typeface="Times New Roman"/>
                        </a:rPr>
                        <a:t>- Не </a:t>
                      </a:r>
                      <a:r>
                        <a:rPr lang="ru-RU" sz="1600" dirty="0" err="1" smtClean="0">
                          <a:solidFill>
                            <a:srgbClr val="0070C0"/>
                          </a:solidFill>
                          <a:latin typeface="Times New Roman"/>
                          <a:ea typeface="Times New Roman"/>
                          <a:cs typeface="Times New Roman"/>
                        </a:rPr>
                        <a:t>себептен</a:t>
                      </a:r>
                      <a:r>
                        <a:rPr lang="ru-RU" sz="1600" dirty="0" smtClean="0">
                          <a:solidFill>
                            <a:srgbClr val="0070C0"/>
                          </a:solidFill>
                          <a:latin typeface="Times New Roman"/>
                          <a:ea typeface="Times New Roman"/>
                          <a:cs typeface="Times New Roman"/>
                        </a:rPr>
                        <a:t> </a:t>
                      </a:r>
                      <a:r>
                        <a:rPr lang="ru-RU" sz="1600" dirty="0" err="1" smtClean="0">
                          <a:solidFill>
                            <a:srgbClr val="0070C0"/>
                          </a:solidFill>
                          <a:latin typeface="Times New Roman"/>
                          <a:ea typeface="Times New Roman"/>
                          <a:cs typeface="Times New Roman"/>
                        </a:rPr>
                        <a:t>дәл </a:t>
                      </a:r>
                      <a:r>
                        <a:rPr lang="ru-RU" sz="1600" dirty="0" smtClean="0">
                          <a:solidFill>
                            <a:srgbClr val="0070C0"/>
                          </a:solidFill>
                          <a:latin typeface="Times New Roman"/>
                          <a:ea typeface="Times New Roman"/>
                          <a:cs typeface="Times New Roman"/>
                        </a:rPr>
                        <a:t>осы </a:t>
                      </a:r>
                      <a:r>
                        <a:rPr lang="ru-RU" sz="1600" dirty="0" err="1" smtClean="0">
                          <a:solidFill>
                            <a:srgbClr val="0070C0"/>
                          </a:solidFill>
                          <a:latin typeface="Times New Roman"/>
                          <a:ea typeface="Times New Roman"/>
                          <a:cs typeface="Times New Roman"/>
                        </a:rPr>
                        <a:t>уақытта жер</a:t>
                      </a:r>
                      <a:r>
                        <a:rPr lang="ru-RU" sz="1600" dirty="0" smtClean="0">
                          <a:solidFill>
                            <a:srgbClr val="0070C0"/>
                          </a:solidFill>
                          <a:latin typeface="Times New Roman"/>
                          <a:ea typeface="Times New Roman"/>
                          <a:cs typeface="Times New Roman"/>
                        </a:rPr>
                        <a:t> </a:t>
                      </a:r>
                      <a:r>
                        <a:rPr lang="ru-RU" sz="1600" dirty="0" err="1" smtClean="0">
                          <a:solidFill>
                            <a:srgbClr val="0070C0"/>
                          </a:solidFill>
                          <a:latin typeface="Times New Roman"/>
                          <a:ea typeface="Times New Roman"/>
                          <a:cs typeface="Times New Roman"/>
                        </a:rPr>
                        <a:t>туралы</a:t>
                      </a:r>
                      <a:r>
                        <a:rPr lang="ru-RU" sz="1600" dirty="0" smtClean="0">
                          <a:solidFill>
                            <a:srgbClr val="0070C0"/>
                          </a:solidFill>
                          <a:latin typeface="Times New Roman"/>
                          <a:ea typeface="Times New Roman"/>
                          <a:cs typeface="Times New Roman"/>
                        </a:rPr>
                        <a:t> </a:t>
                      </a:r>
                      <a:r>
                        <a:rPr lang="ru-RU" sz="1600" dirty="0" err="1" smtClean="0">
                          <a:solidFill>
                            <a:srgbClr val="0070C0"/>
                          </a:solidFill>
                          <a:latin typeface="Times New Roman"/>
                          <a:ea typeface="Times New Roman"/>
                          <a:cs typeface="Times New Roman"/>
                        </a:rPr>
                        <a:t>заң талқыланды</a:t>
                      </a:r>
                      <a:r>
                        <a:rPr lang="ru-RU" sz="1600" dirty="0" smtClean="0">
                          <a:solidFill>
                            <a:srgbClr val="0070C0"/>
                          </a:solidFill>
                          <a:latin typeface="Times New Roman"/>
                          <a:ea typeface="Times New Roman"/>
                          <a:cs typeface="Times New Roman"/>
                        </a:rPr>
                        <a:t>? </a:t>
                      </a:r>
                      <a:endParaRPr lang="ru-RU" sz="1600" dirty="0" smtClean="0">
                        <a:solidFill>
                          <a:srgbClr val="0070C0"/>
                        </a:solidFill>
                        <a:latin typeface="Times Kaz"/>
                        <a:ea typeface="Times New Roman"/>
                        <a:cs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kk-KZ" sz="1800" b="1" i="1" u="none" strike="noStrike" kern="1200" dirty="0" smtClean="0">
                          <a:solidFill>
                            <a:srgbClr val="0070C0"/>
                          </a:solidFill>
                          <a:latin typeface="+mn-lt"/>
                          <a:ea typeface="+mn-ea"/>
                          <a:cs typeface="+mn-cs"/>
                        </a:rPr>
                        <a:t>Талдау, бөлшектеп қарастыру, салыстыру, қарсы қойып салыстыру, сызбанұсқа</a:t>
                      </a:r>
                      <a:endParaRPr lang="ru-RU" sz="1800" i="1" kern="1200" dirty="0" smtClean="0">
                        <a:solidFill>
                          <a:srgbClr val="0070C0"/>
                        </a:solidFill>
                        <a:latin typeface="+mn-lt"/>
                        <a:ea typeface="+mn-ea"/>
                        <a:cs typeface="+mn-cs"/>
                      </a:endParaRPr>
                    </a:p>
                    <a:p>
                      <a:r>
                        <a:rPr lang="kk-KZ" sz="1800" b="1" i="1" u="none" strike="noStrike" kern="1200" dirty="0" smtClean="0">
                          <a:solidFill>
                            <a:srgbClr val="0070C0"/>
                          </a:solidFill>
                          <a:latin typeface="+mn-lt"/>
                          <a:ea typeface="+mn-ea"/>
                          <a:cs typeface="+mn-cs"/>
                        </a:rPr>
                        <a:t>түрінде бейнелеу, бар құрылымды бөлшек-бөлшекке ажырату, саралау, ерекшелеу, айырып тану, ұқсату, суреттеу, қорытынды шығару, бейнелеп беру, байланысын анықтау, іріктеу, ұсақтап бөлу.</a:t>
                      </a:r>
                      <a:endParaRPr lang="ru-RU" sz="1300" i="1" dirty="0">
                        <a:solidFill>
                          <a:srgbClr val="0070C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endParaRPr lang="ru-RU" sz="1300" dirty="0">
                        <a:solidFill>
                          <a:srgbClr val="0070C0"/>
                        </a:solidFill>
                        <a:latin typeface="Times New Roman"/>
                        <a:ea typeface="Times New Roman"/>
                      </a:endParaRPr>
                    </a:p>
                    <a:p>
                      <a:pPr algn="ctr">
                        <a:spcAft>
                          <a:spcPts val="0"/>
                        </a:spcAft>
                        <a:tabLst>
                          <a:tab pos="4546600" algn="l"/>
                        </a:tabLst>
                      </a:pPr>
                      <a:r>
                        <a:rPr lang="kk-KZ" sz="1300" i="1" dirty="0" smtClean="0">
                          <a:solidFill>
                            <a:srgbClr val="FF0000"/>
                          </a:solidFill>
                          <a:latin typeface="Times New Roman"/>
                          <a:ea typeface="Times New Roman"/>
                        </a:rPr>
                        <a:t>Ж</a:t>
                      </a:r>
                      <a:endParaRPr lang="ru-RU" sz="1300" dirty="0" smtClean="0">
                        <a:solidFill>
                          <a:srgbClr val="FF0000"/>
                        </a:solidFill>
                        <a:latin typeface="Times New Roman"/>
                        <a:ea typeface="Times New Roman"/>
                      </a:endParaRPr>
                    </a:p>
                    <a:p>
                      <a:pPr algn="ctr">
                        <a:spcAft>
                          <a:spcPts val="0"/>
                        </a:spcAft>
                        <a:tabLst>
                          <a:tab pos="4546600" algn="l"/>
                        </a:tabLst>
                      </a:pPr>
                      <a:r>
                        <a:rPr lang="kk-KZ" sz="1300" i="1" dirty="0" smtClean="0">
                          <a:solidFill>
                            <a:srgbClr val="FF0000"/>
                          </a:solidFill>
                          <a:latin typeface="Times New Roman"/>
                          <a:ea typeface="Times New Roman"/>
                        </a:rPr>
                        <a:t>О</a:t>
                      </a:r>
                      <a:endParaRPr lang="ru-RU" sz="1300" dirty="0" smtClean="0">
                        <a:solidFill>
                          <a:srgbClr val="FF0000"/>
                        </a:solidFill>
                        <a:latin typeface="Times New Roman"/>
                        <a:ea typeface="Times New Roman"/>
                      </a:endParaRPr>
                    </a:p>
                    <a:p>
                      <a:pPr algn="ctr">
                        <a:spcAft>
                          <a:spcPts val="0"/>
                        </a:spcAft>
                        <a:tabLst>
                          <a:tab pos="4546600" algn="l"/>
                        </a:tabLst>
                      </a:pPr>
                      <a:r>
                        <a:rPr lang="kk-KZ" sz="1300" i="1" dirty="0" smtClean="0">
                          <a:solidFill>
                            <a:srgbClr val="FF0000"/>
                          </a:solidFill>
                          <a:latin typeface="Times New Roman"/>
                          <a:ea typeface="Times New Roman"/>
                        </a:rPr>
                        <a:t>Ғ</a:t>
                      </a:r>
                      <a:endParaRPr lang="ru-RU" sz="1300" dirty="0" smtClean="0">
                        <a:solidFill>
                          <a:srgbClr val="FF0000"/>
                        </a:solidFill>
                        <a:latin typeface="Times New Roman"/>
                        <a:ea typeface="Times New Roman"/>
                      </a:endParaRPr>
                    </a:p>
                    <a:p>
                      <a:pPr algn="ctr">
                        <a:spcAft>
                          <a:spcPts val="0"/>
                        </a:spcAft>
                        <a:tabLst>
                          <a:tab pos="4546600" algn="l"/>
                        </a:tabLst>
                      </a:pPr>
                      <a:r>
                        <a:rPr lang="kk-KZ" sz="1300" i="1" dirty="0" smtClean="0">
                          <a:solidFill>
                            <a:srgbClr val="FF0000"/>
                          </a:solidFill>
                          <a:latin typeface="Times New Roman"/>
                          <a:ea typeface="Times New Roman"/>
                        </a:rPr>
                        <a:t>А</a:t>
                      </a:r>
                      <a:endParaRPr lang="ru-RU" sz="1300" dirty="0" smtClean="0">
                        <a:solidFill>
                          <a:srgbClr val="FF0000"/>
                        </a:solidFill>
                        <a:latin typeface="Times New Roman"/>
                        <a:ea typeface="Times New Roman"/>
                      </a:endParaRPr>
                    </a:p>
                    <a:p>
                      <a:pPr algn="ctr">
                        <a:spcAft>
                          <a:spcPts val="0"/>
                        </a:spcAft>
                        <a:tabLst>
                          <a:tab pos="4546600" algn="l"/>
                        </a:tabLst>
                      </a:pPr>
                      <a:r>
                        <a:rPr lang="kk-KZ" sz="1300" i="1" dirty="0" smtClean="0">
                          <a:solidFill>
                            <a:srgbClr val="FF0000"/>
                          </a:solidFill>
                          <a:latin typeface="Times New Roman"/>
                          <a:ea typeface="Times New Roman"/>
                        </a:rPr>
                        <a:t>Р</a:t>
                      </a:r>
                      <a:endParaRPr lang="ru-RU" sz="1300" dirty="0" smtClean="0">
                        <a:solidFill>
                          <a:srgbClr val="FF0000"/>
                        </a:solidFill>
                        <a:latin typeface="Times New Roman"/>
                        <a:ea typeface="Times New Roman"/>
                      </a:endParaRPr>
                    </a:p>
                    <a:p>
                      <a:pPr algn="ctr">
                        <a:spcAft>
                          <a:spcPts val="0"/>
                        </a:spcAft>
                        <a:tabLst>
                          <a:tab pos="4546600" algn="l"/>
                        </a:tabLst>
                      </a:pPr>
                      <a:r>
                        <a:rPr lang="kk-KZ" sz="1300" i="1" dirty="0" smtClean="0">
                          <a:solidFill>
                            <a:srgbClr val="FF0000"/>
                          </a:solidFill>
                          <a:latin typeface="Times New Roman"/>
                          <a:ea typeface="Times New Roman"/>
                        </a:rPr>
                        <a:t>Ғ</a:t>
                      </a:r>
                      <a:endParaRPr lang="ru-RU" sz="1300" dirty="0" smtClean="0">
                        <a:solidFill>
                          <a:srgbClr val="FF0000"/>
                        </a:solidFill>
                        <a:latin typeface="Times New Roman"/>
                        <a:ea typeface="Times New Roman"/>
                      </a:endParaRPr>
                    </a:p>
                    <a:p>
                      <a:pPr algn="ctr">
                        <a:spcAft>
                          <a:spcPts val="0"/>
                        </a:spcAft>
                        <a:tabLst>
                          <a:tab pos="4546600" algn="l"/>
                        </a:tabLst>
                      </a:pPr>
                      <a:r>
                        <a:rPr lang="kk-KZ" sz="1300" i="1" dirty="0" smtClean="0">
                          <a:solidFill>
                            <a:srgbClr val="FF0000"/>
                          </a:solidFill>
                          <a:latin typeface="Times New Roman"/>
                          <a:ea typeface="Times New Roman"/>
                        </a:rPr>
                        <a:t>Ы</a:t>
                      </a:r>
                      <a:endParaRPr lang="ru-RU" sz="1300" dirty="0">
                        <a:solidFill>
                          <a:srgbClr val="FF000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Rectangle 1"/>
          <p:cNvSpPr>
            <a:spLocks noChangeArrowheads="1"/>
          </p:cNvSpPr>
          <p:nvPr/>
        </p:nvSpPr>
        <p:spPr bwMode="auto">
          <a:xfrm>
            <a:off x="2555776" y="332656"/>
            <a:ext cx="4035079" cy="73866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algn="ctr" fontAlgn="base">
              <a:spcBef>
                <a:spcPct val="0"/>
              </a:spcBef>
              <a:spcAft>
                <a:spcPct val="0"/>
              </a:spcAft>
              <a:tabLst>
                <a:tab pos="4546600" algn="l"/>
              </a:tabLst>
            </a:pPr>
            <a:r>
              <a:rPr lang="ru-RU" sz="1400" b="1" dirty="0" err="1" smtClean="0">
                <a:solidFill>
                  <a:srgbClr val="FF0000"/>
                </a:solidFill>
                <a:latin typeface="Bookman Old Style" pitchFamily="18" charset="0"/>
                <a:ea typeface="Times New Roman" pitchFamily="18" charset="0"/>
                <a:cs typeface="Arial" pitchFamily="34" charset="0"/>
              </a:rPr>
              <a:t>Б.Блум</a:t>
            </a:r>
            <a:r>
              <a:rPr lang="ru-RU" sz="1400" b="1" dirty="0" smtClean="0">
                <a:solidFill>
                  <a:srgbClr val="FF0000"/>
                </a:solidFill>
                <a:latin typeface="Bookman Old Style" pitchFamily="18" charset="0"/>
                <a:ea typeface="Times New Roman" pitchFamily="18" charset="0"/>
                <a:cs typeface="Arial" pitchFamily="34" charset="0"/>
              </a:rPr>
              <a:t> </a:t>
            </a:r>
            <a:r>
              <a:rPr lang="ru-RU" sz="1400" b="1" dirty="0" err="1" smtClean="0">
                <a:solidFill>
                  <a:srgbClr val="FF0000"/>
                </a:solidFill>
                <a:latin typeface="Bookman Old Style" pitchFamily="18" charset="0"/>
                <a:ea typeface="Times New Roman" pitchFamily="18" charset="0"/>
                <a:cs typeface="Arial" pitchFamily="34" charset="0"/>
              </a:rPr>
              <a:t>таксономиясы</a:t>
            </a:r>
            <a:r>
              <a:rPr lang="ru-RU" sz="1400" b="1" dirty="0" smtClean="0">
                <a:solidFill>
                  <a:srgbClr val="FF0000"/>
                </a:solidFill>
                <a:latin typeface="Bookman Old Style" pitchFamily="18" charset="0"/>
                <a:ea typeface="Times New Roman" pitchFamily="18" charset="0"/>
                <a:cs typeface="Arial" pitchFamily="34" charset="0"/>
              </a:rPr>
              <a:t> </a:t>
            </a:r>
            <a:r>
              <a:rPr lang="ru-RU" sz="1400" b="1" dirty="0" err="1" smtClean="0">
                <a:solidFill>
                  <a:srgbClr val="FF0000"/>
                </a:solidFill>
                <a:latin typeface="Bookman Old Style" pitchFamily="18" charset="0"/>
                <a:ea typeface="Times New Roman" pitchFamily="18" charset="0"/>
                <a:cs typeface="Arial" pitchFamily="34" charset="0"/>
              </a:rPr>
              <a:t>бойынша</a:t>
            </a:r>
            <a:r>
              <a:rPr lang="ru-RU" sz="1400" b="1" dirty="0" smtClean="0">
                <a:solidFill>
                  <a:srgbClr val="FF0000"/>
                </a:solidFill>
                <a:latin typeface="Bookman Old Style" pitchFamily="18" charset="0"/>
                <a:ea typeface="Times New Roman" pitchFamily="18" charset="0"/>
                <a:cs typeface="Arial" pitchFamily="34" charset="0"/>
              </a:rPr>
              <a:t> </a:t>
            </a:r>
          </a:p>
          <a:p>
            <a:pPr lvl="0" algn="ctr" fontAlgn="base">
              <a:spcBef>
                <a:spcPct val="0"/>
              </a:spcBef>
              <a:spcAft>
                <a:spcPct val="0"/>
              </a:spcAft>
              <a:tabLst>
                <a:tab pos="4546600" algn="l"/>
              </a:tabLst>
            </a:pPr>
            <a:r>
              <a:rPr lang="ru-RU" sz="1400" b="1" dirty="0" smtClean="0">
                <a:solidFill>
                  <a:srgbClr val="FF0000"/>
                </a:solidFill>
                <a:latin typeface="Bookman Old Style" pitchFamily="18" charset="0"/>
                <a:ea typeface="Times New Roman" pitchFamily="18" charset="0"/>
                <a:cs typeface="Arial" pitchFamily="34" charset="0"/>
              </a:rPr>
              <a:t> </a:t>
            </a:r>
            <a:r>
              <a:rPr lang="ru-RU" sz="1400" b="1" dirty="0" err="1" smtClean="0">
                <a:solidFill>
                  <a:srgbClr val="FF0000"/>
                </a:solidFill>
                <a:latin typeface="Bookman Old Style" pitchFamily="18" charset="0"/>
                <a:ea typeface="Times New Roman" pitchFamily="18" charset="0"/>
                <a:cs typeface="Arial" pitchFamily="34" charset="0"/>
              </a:rPr>
              <a:t>сұрақтар </a:t>
            </a:r>
            <a:r>
              <a:rPr lang="ru-RU" sz="1400" b="1" dirty="0" smtClean="0">
                <a:solidFill>
                  <a:srgbClr val="FF0000"/>
                </a:solidFill>
                <a:latin typeface="Bookman Old Style" pitchFamily="18" charset="0"/>
                <a:ea typeface="Times New Roman" pitchFamily="18" charset="0"/>
                <a:cs typeface="Arial" pitchFamily="34" charset="0"/>
              </a:rPr>
              <a:t>мен </a:t>
            </a:r>
            <a:r>
              <a:rPr lang="ru-RU" sz="1400" b="1" dirty="0" err="1" smtClean="0">
                <a:solidFill>
                  <a:srgbClr val="FF0000"/>
                </a:solidFill>
                <a:latin typeface="Bookman Old Style" pitchFamily="18" charset="0"/>
                <a:ea typeface="Times New Roman" pitchFamily="18" charset="0"/>
                <a:cs typeface="Arial" pitchFamily="34" charset="0"/>
              </a:rPr>
              <a:t>тапсырмалардың моделі</a:t>
            </a:r>
            <a:endParaRPr lang="ru-RU" sz="1400" dirty="0" smtClean="0">
              <a:solidFill>
                <a:srgbClr val="FF0000"/>
              </a:solidFill>
              <a:latin typeface="Bookman Old Style"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tab pos="4546600" algn="l"/>
              </a:tabLst>
            </a:pPr>
            <a:endParaRPr kumimoji="0" lang="ru-RU" sz="1400" b="0" i="0" u="none" strike="noStrike" cap="none" normalizeH="0" baseline="0" dirty="0" smtClean="0">
              <a:ln>
                <a:noFill/>
              </a:ln>
              <a:solidFill>
                <a:srgbClr val="FF0000"/>
              </a:solidFill>
              <a:effectLst/>
              <a:latin typeface="Bookman Old Style" pitchFamily="18"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503040" y="980728"/>
          <a:ext cx="8640960" cy="5394960"/>
        </p:xfrm>
        <a:graphic>
          <a:graphicData uri="http://schemas.openxmlformats.org/drawingml/2006/table">
            <a:tbl>
              <a:tblPr/>
              <a:tblGrid>
                <a:gridCol w="620242"/>
                <a:gridCol w="2440606"/>
                <a:gridCol w="2339752"/>
                <a:gridCol w="2546666"/>
                <a:gridCol w="693694"/>
              </a:tblGrid>
              <a:tr h="291127">
                <a:tc>
                  <a:txBody>
                    <a:bodyPr/>
                    <a:lstStyle/>
                    <a:p>
                      <a:pPr algn="ctr">
                        <a:spcAft>
                          <a:spcPts val="0"/>
                        </a:spcAft>
                        <a:tabLst>
                          <a:tab pos="4546600" algn="l"/>
                        </a:tabLst>
                      </a:pPr>
                      <a:endParaRPr lang="ru-RU" sz="2000" dirty="0">
                        <a:solidFill>
                          <a:srgbClr val="0070C0"/>
                        </a:solidFill>
                        <a:latin typeface="Times New Roman"/>
                        <a:ea typeface="Times New Roman"/>
                      </a:endParaRPr>
                    </a:p>
                    <a:p>
                      <a:pPr algn="ctr">
                        <a:spcAft>
                          <a:spcPts val="0"/>
                        </a:spcAft>
                        <a:tabLst>
                          <a:tab pos="4546600" algn="l"/>
                        </a:tabLst>
                      </a:pPr>
                      <a:r>
                        <a:rPr lang="kk-KZ" sz="2000" b="1" i="1" dirty="0" smtClean="0">
                          <a:solidFill>
                            <a:srgbClr val="0070C0"/>
                          </a:solidFill>
                          <a:latin typeface="Times New Roman"/>
                          <a:ea typeface="Times New Roman"/>
                        </a:rPr>
                        <a:t>түрлері</a:t>
                      </a:r>
                      <a:endParaRPr lang="ru-RU" sz="2000" dirty="0">
                        <a:solidFill>
                          <a:srgbClr val="0070C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r>
                        <a:rPr lang="kk-KZ" sz="1800" b="0" i="1" dirty="0" smtClean="0">
                          <a:solidFill>
                            <a:srgbClr val="0070C0"/>
                          </a:solidFill>
                          <a:latin typeface="Times New Roman" pitchFamily="18" charset="0"/>
                          <a:ea typeface="Times New Roman"/>
                          <a:cs typeface="Times New Roman" pitchFamily="18" charset="0"/>
                        </a:rPr>
                        <a:t>Мазмұны</a:t>
                      </a:r>
                      <a:r>
                        <a:rPr lang="kk-KZ" sz="1800" b="0" i="1" baseline="0" dirty="0" smtClean="0">
                          <a:solidFill>
                            <a:srgbClr val="0070C0"/>
                          </a:solidFill>
                          <a:latin typeface="Times New Roman" pitchFamily="18" charset="0"/>
                          <a:ea typeface="Times New Roman"/>
                          <a:cs typeface="Times New Roman" pitchFamily="18" charset="0"/>
                        </a:rPr>
                        <a:t> </a:t>
                      </a:r>
                      <a:endParaRPr lang="ru-RU" sz="1800" b="0" i="1" dirty="0">
                        <a:solidFill>
                          <a:srgbClr val="0070C0"/>
                        </a:solidFill>
                        <a:latin typeface="Times New Roman" pitchFamily="18" charset="0"/>
                        <a:ea typeface="Times New Roman"/>
                        <a:cs typeface="Times New Roman" pitchFamily="18" charset="0"/>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r>
                        <a:rPr lang="ru-RU" sz="1800" b="0" i="1" dirty="0" err="1" smtClean="0">
                          <a:solidFill>
                            <a:srgbClr val="0070C0"/>
                          </a:solidFill>
                          <a:latin typeface="Times New Roman" pitchFamily="18" charset="0"/>
                          <a:ea typeface="Times New Roman"/>
                          <a:cs typeface="Times New Roman" pitchFamily="18" charset="0"/>
                        </a:rPr>
                        <a:t>Оқушыларға қойылатын сұрақтардың түрллері</a:t>
                      </a:r>
                      <a:endParaRPr lang="ru-RU" sz="1800" b="0" i="1" dirty="0" smtClean="0">
                        <a:solidFill>
                          <a:srgbClr val="0070C0"/>
                        </a:solidFill>
                        <a:latin typeface="Times New Roman" pitchFamily="18" charset="0"/>
                        <a:ea typeface="Times New Roman"/>
                        <a:cs typeface="Times New Roman" pitchFamily="18" charset="0"/>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r>
                        <a:rPr lang="ru-RU" sz="1800" b="0" i="1" dirty="0" err="1" smtClean="0">
                          <a:solidFill>
                            <a:srgbClr val="0070C0"/>
                          </a:solidFill>
                          <a:latin typeface="Times New Roman" pitchFamily="18" charset="0"/>
                          <a:ea typeface="Times New Roman"/>
                          <a:cs typeface="Times New Roman" pitchFamily="18" charset="0"/>
                        </a:rPr>
                        <a:t>Тапсырмалар</a:t>
                      </a:r>
                      <a:r>
                        <a:rPr lang="ru-RU" sz="1800" b="0" i="1" dirty="0" smtClean="0">
                          <a:solidFill>
                            <a:srgbClr val="0070C0"/>
                          </a:solidFill>
                          <a:latin typeface="Times New Roman" pitchFamily="18" charset="0"/>
                          <a:ea typeface="Times New Roman"/>
                          <a:cs typeface="Times New Roman" pitchFamily="18" charset="0"/>
                        </a:rPr>
                        <a:t> </a:t>
                      </a:r>
                      <a:r>
                        <a:rPr lang="ru-RU" sz="1800" b="0" i="1" dirty="0" err="1" smtClean="0">
                          <a:solidFill>
                            <a:srgbClr val="0070C0"/>
                          </a:solidFill>
                          <a:latin typeface="Times New Roman" pitchFamily="18" charset="0"/>
                          <a:ea typeface="Times New Roman"/>
                          <a:cs typeface="Times New Roman" pitchFamily="18" charset="0"/>
                        </a:rPr>
                        <a:t>үлгісі</a:t>
                      </a:r>
                      <a:endParaRPr lang="ru-RU" sz="1800" b="0" i="1" dirty="0" smtClean="0">
                        <a:solidFill>
                          <a:srgbClr val="0070C0"/>
                        </a:solidFill>
                        <a:latin typeface="Times New Roman" pitchFamily="18" charset="0"/>
                        <a:ea typeface="Times New Roman"/>
                        <a:cs typeface="Times New Roman" pitchFamily="18" charset="0"/>
                      </a:endParaRPr>
                    </a:p>
                    <a:p>
                      <a:pPr algn="ctr">
                        <a:spcAft>
                          <a:spcPts val="0"/>
                        </a:spcAft>
                        <a:tabLst>
                          <a:tab pos="4546600" algn="l"/>
                        </a:tabLst>
                      </a:pPr>
                      <a:r>
                        <a:rPr lang="ru-RU" sz="1800" b="0" i="1" dirty="0" err="1" smtClean="0">
                          <a:solidFill>
                            <a:srgbClr val="0070C0"/>
                          </a:solidFill>
                          <a:latin typeface="Times New Roman" pitchFamily="18" charset="0"/>
                          <a:ea typeface="Times New Roman"/>
                          <a:cs typeface="Times New Roman" pitchFamily="18" charset="0"/>
                        </a:rPr>
                        <a:t>(оқу</a:t>
                      </a:r>
                      <a:r>
                        <a:rPr lang="ru-RU" sz="1800" b="0" i="1" baseline="0" dirty="0" err="1" smtClean="0">
                          <a:solidFill>
                            <a:srgbClr val="0070C0"/>
                          </a:solidFill>
                          <a:latin typeface="Times New Roman" pitchFamily="18" charset="0"/>
                          <a:ea typeface="Times New Roman"/>
                          <a:cs typeface="Times New Roman" pitchFamily="18" charset="0"/>
                        </a:rPr>
                        <a:t> мақсаттары</a:t>
                      </a:r>
                      <a:r>
                        <a:rPr lang="ru-RU" sz="1800" b="0" i="1" dirty="0" smtClean="0">
                          <a:solidFill>
                            <a:srgbClr val="0070C0"/>
                          </a:solidFill>
                          <a:latin typeface="Times New Roman" pitchFamily="18" charset="0"/>
                          <a:ea typeface="Times New Roman"/>
                          <a:cs typeface="Times New Roman" pitchFamily="18" charset="0"/>
                        </a:rPr>
                        <a:t>)</a:t>
                      </a:r>
                      <a:endParaRPr lang="ru-RU" sz="1800" b="0" i="1" dirty="0">
                        <a:solidFill>
                          <a:srgbClr val="0070C0"/>
                        </a:solidFill>
                        <a:latin typeface="Times New Roman" pitchFamily="18" charset="0"/>
                        <a:ea typeface="Times New Roman"/>
                        <a:cs typeface="Times New Roman" pitchFamily="18" charset="0"/>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r>
                        <a:rPr lang="ru-RU" sz="1400" b="1" i="1" dirty="0" err="1" smtClean="0">
                          <a:solidFill>
                            <a:srgbClr val="0070C0"/>
                          </a:solidFill>
                          <a:latin typeface="Times New Roman"/>
                          <a:ea typeface="Times New Roman"/>
                        </a:rPr>
                        <a:t>Танымдық, ойлау</a:t>
                      </a:r>
                      <a:r>
                        <a:rPr lang="ru-RU" sz="1400" b="1" i="1" dirty="0" smtClean="0">
                          <a:solidFill>
                            <a:srgbClr val="0070C0"/>
                          </a:solidFill>
                          <a:latin typeface="Times New Roman"/>
                          <a:ea typeface="Times New Roman"/>
                        </a:rPr>
                        <a:t> </a:t>
                      </a:r>
                      <a:r>
                        <a:rPr lang="ru-RU" sz="1400" b="1" i="1" dirty="0" err="1" smtClean="0">
                          <a:solidFill>
                            <a:srgbClr val="0070C0"/>
                          </a:solidFill>
                          <a:latin typeface="Times New Roman"/>
                          <a:ea typeface="Times New Roman"/>
                        </a:rPr>
                        <a:t>қабілетінің деңгейі</a:t>
                      </a:r>
                      <a:endParaRPr lang="ru-RU" sz="1400" dirty="0">
                        <a:solidFill>
                          <a:srgbClr val="0070C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72633">
                <a:tc>
                  <a:txBody>
                    <a:bodyPr/>
                    <a:lstStyle/>
                    <a:p>
                      <a:pPr algn="ctr">
                        <a:spcAft>
                          <a:spcPts val="0"/>
                        </a:spcAft>
                        <a:tabLst>
                          <a:tab pos="4546600" algn="l"/>
                        </a:tabLst>
                      </a:pPr>
                      <a:endParaRPr lang="ru-RU" sz="1800" dirty="0">
                        <a:solidFill>
                          <a:srgbClr val="0070C0"/>
                        </a:solidFill>
                        <a:latin typeface="Times New Roman"/>
                        <a:ea typeface="Times New Roman"/>
                      </a:endParaRPr>
                    </a:p>
                    <a:p>
                      <a:pPr algn="ctr">
                        <a:spcAft>
                          <a:spcPts val="0"/>
                        </a:spcAft>
                        <a:tabLst>
                          <a:tab pos="4546600" algn="l"/>
                        </a:tabLst>
                      </a:pPr>
                      <a:r>
                        <a:rPr lang="ru-RU" sz="1800" b="1" i="1" dirty="0">
                          <a:solidFill>
                            <a:srgbClr val="FF0000"/>
                          </a:solidFill>
                          <a:latin typeface="Times New Roman"/>
                          <a:ea typeface="Times New Roman"/>
                        </a:rPr>
                        <a:t>С</a:t>
                      </a:r>
                      <a:endParaRPr lang="ru-RU" sz="1800" dirty="0">
                        <a:solidFill>
                          <a:srgbClr val="FF0000"/>
                        </a:solidFill>
                        <a:latin typeface="Times New Roman"/>
                        <a:ea typeface="Times New Roman"/>
                      </a:endParaRPr>
                    </a:p>
                    <a:p>
                      <a:pPr algn="ctr">
                        <a:spcAft>
                          <a:spcPts val="0"/>
                        </a:spcAft>
                        <a:tabLst>
                          <a:tab pos="4546600" algn="l"/>
                        </a:tabLst>
                      </a:pPr>
                      <a:r>
                        <a:rPr lang="ru-RU" sz="1800" b="1" i="1" dirty="0">
                          <a:solidFill>
                            <a:srgbClr val="FF0000"/>
                          </a:solidFill>
                          <a:latin typeface="Times New Roman"/>
                          <a:ea typeface="Times New Roman"/>
                        </a:rPr>
                        <a:t>И</a:t>
                      </a:r>
                      <a:endParaRPr lang="ru-RU" sz="1800" dirty="0">
                        <a:solidFill>
                          <a:srgbClr val="FF0000"/>
                        </a:solidFill>
                        <a:latin typeface="Times New Roman"/>
                        <a:ea typeface="Times New Roman"/>
                      </a:endParaRPr>
                    </a:p>
                    <a:p>
                      <a:pPr algn="ctr">
                        <a:spcAft>
                          <a:spcPts val="0"/>
                        </a:spcAft>
                        <a:tabLst>
                          <a:tab pos="4546600" algn="l"/>
                        </a:tabLst>
                      </a:pPr>
                      <a:r>
                        <a:rPr lang="ru-RU" sz="1800" b="1" i="1" dirty="0">
                          <a:solidFill>
                            <a:srgbClr val="FF0000"/>
                          </a:solidFill>
                          <a:latin typeface="Times New Roman"/>
                          <a:ea typeface="Times New Roman"/>
                        </a:rPr>
                        <a:t>Н</a:t>
                      </a:r>
                      <a:endParaRPr lang="ru-RU" sz="1800" dirty="0">
                        <a:solidFill>
                          <a:srgbClr val="FF0000"/>
                        </a:solidFill>
                        <a:latin typeface="Times New Roman"/>
                        <a:ea typeface="Times New Roman"/>
                      </a:endParaRPr>
                    </a:p>
                    <a:p>
                      <a:pPr algn="ctr">
                        <a:spcAft>
                          <a:spcPts val="0"/>
                        </a:spcAft>
                        <a:tabLst>
                          <a:tab pos="4546600" algn="l"/>
                        </a:tabLst>
                      </a:pPr>
                      <a:r>
                        <a:rPr lang="ru-RU" sz="1800" b="1" i="1" dirty="0">
                          <a:solidFill>
                            <a:srgbClr val="FF0000"/>
                          </a:solidFill>
                          <a:latin typeface="Times New Roman"/>
                          <a:ea typeface="Times New Roman"/>
                        </a:rPr>
                        <a:t>Т</a:t>
                      </a:r>
                      <a:endParaRPr lang="ru-RU" sz="1800" dirty="0">
                        <a:solidFill>
                          <a:srgbClr val="FF0000"/>
                        </a:solidFill>
                        <a:latin typeface="Times New Roman"/>
                        <a:ea typeface="Times New Roman"/>
                      </a:endParaRPr>
                    </a:p>
                    <a:p>
                      <a:pPr algn="ctr">
                        <a:spcAft>
                          <a:spcPts val="0"/>
                        </a:spcAft>
                        <a:tabLst>
                          <a:tab pos="4546600" algn="l"/>
                        </a:tabLst>
                      </a:pPr>
                      <a:r>
                        <a:rPr lang="ru-RU" sz="1800" b="1" i="1" dirty="0">
                          <a:solidFill>
                            <a:srgbClr val="FF0000"/>
                          </a:solidFill>
                          <a:latin typeface="Times New Roman"/>
                          <a:ea typeface="Times New Roman"/>
                        </a:rPr>
                        <a:t>Е</a:t>
                      </a:r>
                      <a:endParaRPr lang="ru-RU" sz="1800" dirty="0">
                        <a:solidFill>
                          <a:srgbClr val="FF0000"/>
                        </a:solidFill>
                        <a:latin typeface="Times New Roman"/>
                        <a:ea typeface="Times New Roman"/>
                      </a:endParaRPr>
                    </a:p>
                    <a:p>
                      <a:pPr algn="ctr">
                        <a:spcAft>
                          <a:spcPts val="0"/>
                        </a:spcAft>
                        <a:tabLst>
                          <a:tab pos="4546600" algn="l"/>
                        </a:tabLst>
                      </a:pPr>
                      <a:r>
                        <a:rPr lang="ru-RU" sz="1800" b="1" i="1" dirty="0">
                          <a:solidFill>
                            <a:srgbClr val="FF0000"/>
                          </a:solidFill>
                          <a:latin typeface="Times New Roman"/>
                          <a:ea typeface="Times New Roman"/>
                        </a:rPr>
                        <a:t>З</a:t>
                      </a:r>
                      <a:endParaRPr lang="ru-RU" sz="1800" dirty="0">
                        <a:solidFill>
                          <a:srgbClr val="FF000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4546600" algn="l"/>
                        </a:tabLst>
                      </a:pPr>
                      <a:r>
                        <a:rPr lang="kk-KZ" sz="1800" b="1" i="1" u="none" strike="noStrike" kern="1200" dirty="0" smtClean="0">
                          <a:solidFill>
                            <a:srgbClr val="0070C0"/>
                          </a:solidFill>
                          <a:latin typeface="+mn-lt"/>
                          <a:ea typeface="+mn-ea"/>
                          <a:cs typeface="+mn-cs"/>
                        </a:rPr>
                        <a:t>Құрамдас бөлшектерді біріктіріп, жаңа мағынаны, </a:t>
                      </a:r>
                      <a:r>
                        <a:rPr lang="kk-KZ" sz="1800" b="1" i="1" u="none" strike="noStrike" kern="1200" baseline="0" dirty="0" smtClean="0">
                          <a:solidFill>
                            <a:srgbClr val="0070C0"/>
                          </a:solidFill>
                          <a:latin typeface="+mn-lt"/>
                          <a:ea typeface="+mn-ea"/>
                          <a:cs typeface="+mn-cs"/>
                        </a:rPr>
                        <a:t> не </a:t>
                      </a:r>
                      <a:r>
                        <a:rPr lang="kk-KZ" sz="1800" b="1" i="1" u="none" strike="noStrike" kern="1200" dirty="0" smtClean="0">
                          <a:solidFill>
                            <a:srgbClr val="0070C0"/>
                          </a:solidFill>
                          <a:latin typeface="+mn-lt"/>
                          <a:ea typeface="+mn-ea"/>
                          <a:cs typeface="+mn-cs"/>
                        </a:rPr>
                        <a:t>болмаса құрылымды шығаруға баса назар</a:t>
                      </a:r>
                      <a:endParaRPr lang="ru-RU" sz="1800" dirty="0" smtClean="0">
                        <a:solidFill>
                          <a:srgbClr val="0070C0"/>
                        </a:solidFill>
                        <a:latin typeface="Times New Roman"/>
                        <a:ea typeface="Times New Roman"/>
                      </a:endParaRPr>
                    </a:p>
                    <a:p>
                      <a:pPr>
                        <a:spcAft>
                          <a:spcPts val="0"/>
                        </a:spcAft>
                        <a:tabLst>
                          <a:tab pos="4546600" algn="l"/>
                        </a:tabLst>
                      </a:pPr>
                      <a:r>
                        <a:rPr lang="ru-RU" sz="1800" dirty="0" err="1" smtClean="0">
                          <a:solidFill>
                            <a:srgbClr val="0070C0"/>
                          </a:solidFill>
                          <a:latin typeface="Times New Roman"/>
                          <a:ea typeface="Times New Roman"/>
                        </a:rPr>
                        <a:t>Жұмыс</a:t>
                      </a:r>
                      <a:r>
                        <a:rPr lang="ru-RU" sz="1800" baseline="0" dirty="0" err="1" smtClean="0">
                          <a:solidFill>
                            <a:srgbClr val="0070C0"/>
                          </a:solidFill>
                          <a:latin typeface="Times New Roman"/>
                          <a:ea typeface="Times New Roman"/>
                        </a:rPr>
                        <a:t> түрлері:</a:t>
                      </a:r>
                      <a:endParaRPr lang="ru-RU" sz="1800" dirty="0" smtClean="0">
                        <a:solidFill>
                          <a:srgbClr val="0070C0"/>
                        </a:solidFill>
                        <a:latin typeface="Times New Roman"/>
                        <a:ea typeface="Times New Roman"/>
                      </a:endParaRPr>
                    </a:p>
                    <a:p>
                      <a:pPr marL="201930">
                        <a:spcAft>
                          <a:spcPts val="0"/>
                        </a:spcAft>
                        <a:tabLst>
                          <a:tab pos="4546600" algn="l"/>
                        </a:tabLst>
                      </a:pPr>
                      <a:r>
                        <a:rPr lang="ru-RU" sz="1800" i="1" dirty="0" smtClean="0">
                          <a:solidFill>
                            <a:srgbClr val="0070C0"/>
                          </a:solidFill>
                          <a:latin typeface="Times New Roman"/>
                          <a:ea typeface="Times New Roman"/>
                        </a:rPr>
                        <a:t>1. </a:t>
                      </a:r>
                      <a:r>
                        <a:rPr lang="ru-RU" sz="1800" i="1" dirty="0" err="1" smtClean="0">
                          <a:solidFill>
                            <a:srgbClr val="0070C0"/>
                          </a:solidFill>
                          <a:latin typeface="Times New Roman"/>
                          <a:ea typeface="Times New Roman"/>
                        </a:rPr>
                        <a:t>Шығармашылық</a:t>
                      </a:r>
                      <a:r>
                        <a:rPr lang="ru-RU" sz="1800" i="1" baseline="0" dirty="0" err="1" smtClean="0">
                          <a:solidFill>
                            <a:srgbClr val="0070C0"/>
                          </a:solidFill>
                          <a:latin typeface="Times New Roman"/>
                          <a:ea typeface="Times New Roman"/>
                        </a:rPr>
                        <a:t> </a:t>
                      </a:r>
                      <a:r>
                        <a:rPr lang="ru-RU" sz="1800" i="1" dirty="0" err="1" smtClean="0">
                          <a:solidFill>
                            <a:srgbClr val="0070C0"/>
                          </a:solidFill>
                          <a:latin typeface="Times New Roman"/>
                          <a:ea typeface="Times New Roman"/>
                        </a:rPr>
                        <a:t>жанырлар</a:t>
                      </a:r>
                      <a:r>
                        <a:rPr lang="ru-RU" sz="1800" i="1" dirty="0" smtClean="0">
                          <a:solidFill>
                            <a:srgbClr val="0070C0"/>
                          </a:solidFill>
                          <a:latin typeface="Times New Roman"/>
                          <a:ea typeface="Times New Roman"/>
                        </a:rPr>
                        <a:t>.</a:t>
                      </a:r>
                      <a:endParaRPr lang="ru-RU" sz="1800" dirty="0" smtClean="0">
                        <a:solidFill>
                          <a:srgbClr val="0070C0"/>
                        </a:solidFill>
                        <a:latin typeface="Times New Roman"/>
                        <a:ea typeface="Times New Roman"/>
                      </a:endParaRPr>
                    </a:p>
                    <a:p>
                      <a:pPr marL="201930">
                        <a:spcAft>
                          <a:spcPts val="0"/>
                        </a:spcAft>
                        <a:tabLst>
                          <a:tab pos="4546600" algn="l"/>
                        </a:tabLst>
                      </a:pPr>
                      <a:r>
                        <a:rPr lang="ru-RU" sz="1800" i="1" dirty="0" err="1" smtClean="0">
                          <a:solidFill>
                            <a:srgbClr val="0070C0"/>
                          </a:solidFill>
                          <a:latin typeface="Times New Roman"/>
                          <a:ea typeface="Times New Roman"/>
                        </a:rPr>
                        <a:t>2.Тәжірибе</a:t>
                      </a:r>
                      <a:r>
                        <a:rPr lang="ru-RU" sz="1800" i="1" baseline="0" dirty="0" err="1" smtClean="0">
                          <a:solidFill>
                            <a:srgbClr val="0070C0"/>
                          </a:solidFill>
                          <a:latin typeface="Times New Roman"/>
                          <a:ea typeface="Times New Roman"/>
                        </a:rPr>
                        <a:t> жасау</a:t>
                      </a:r>
                      <a:r>
                        <a:rPr lang="ru-RU" sz="1800" i="1" baseline="0" dirty="0" smtClean="0">
                          <a:solidFill>
                            <a:srgbClr val="0070C0"/>
                          </a:solidFill>
                          <a:latin typeface="Times New Roman"/>
                          <a:ea typeface="Times New Roman"/>
                        </a:rPr>
                        <a:t>, </a:t>
                      </a:r>
                      <a:r>
                        <a:rPr lang="ru-RU" sz="1800" i="1" baseline="0" dirty="0" err="1" smtClean="0">
                          <a:solidFill>
                            <a:srgbClr val="0070C0"/>
                          </a:solidFill>
                          <a:latin typeface="Times New Roman"/>
                          <a:ea typeface="Times New Roman"/>
                        </a:rPr>
                        <a:t>жоспар</a:t>
                      </a:r>
                      <a:r>
                        <a:rPr lang="ru-RU" sz="1800" i="1" baseline="0" dirty="0" smtClean="0">
                          <a:solidFill>
                            <a:srgbClr val="0070C0"/>
                          </a:solidFill>
                          <a:latin typeface="Times New Roman"/>
                          <a:ea typeface="Times New Roman"/>
                        </a:rPr>
                        <a:t> </a:t>
                      </a:r>
                      <a:r>
                        <a:rPr lang="ru-RU" sz="1800" i="1" baseline="0" dirty="0" err="1" smtClean="0">
                          <a:solidFill>
                            <a:srgbClr val="0070C0"/>
                          </a:solidFill>
                          <a:latin typeface="Times New Roman"/>
                          <a:ea typeface="Times New Roman"/>
                        </a:rPr>
                        <a:t>құру</a:t>
                      </a:r>
                      <a:r>
                        <a:rPr lang="ru-RU" sz="1800" i="1" dirty="0" err="1" smtClean="0">
                          <a:solidFill>
                            <a:srgbClr val="0070C0"/>
                          </a:solidFill>
                          <a:latin typeface="Times New Roman"/>
                          <a:ea typeface="Times New Roman"/>
                        </a:rPr>
                        <a:t>.</a:t>
                      </a:r>
                      <a:endParaRPr lang="ru-RU" sz="1800" dirty="0" smtClean="0">
                        <a:solidFill>
                          <a:srgbClr val="0070C0"/>
                        </a:solidFill>
                        <a:latin typeface="Times New Roman"/>
                        <a:ea typeface="Times New Roman"/>
                      </a:endParaRPr>
                    </a:p>
                    <a:p>
                      <a:pPr marL="201930">
                        <a:spcAft>
                          <a:spcPts val="0"/>
                        </a:spcAft>
                        <a:tabLst>
                          <a:tab pos="4546600" algn="l"/>
                        </a:tabLst>
                      </a:pPr>
                      <a:r>
                        <a:rPr lang="ru-RU" sz="1800" i="1" dirty="0" smtClean="0">
                          <a:solidFill>
                            <a:srgbClr val="0070C0"/>
                          </a:solidFill>
                          <a:latin typeface="Times New Roman"/>
                          <a:ea typeface="Times New Roman"/>
                        </a:rPr>
                        <a:t>3. Абстракты</a:t>
                      </a:r>
                      <a:r>
                        <a:rPr lang="ru-RU" sz="1800" i="1" baseline="0" dirty="0" smtClean="0">
                          <a:solidFill>
                            <a:srgbClr val="0070C0"/>
                          </a:solidFill>
                          <a:latin typeface="Times New Roman"/>
                          <a:ea typeface="Times New Roman"/>
                        </a:rPr>
                        <a:t> </a:t>
                      </a:r>
                      <a:r>
                        <a:rPr lang="ru-RU" sz="1800" i="1" baseline="0" dirty="0" err="1" smtClean="0">
                          <a:solidFill>
                            <a:srgbClr val="0070C0"/>
                          </a:solidFill>
                          <a:latin typeface="Times New Roman"/>
                          <a:ea typeface="Times New Roman"/>
                        </a:rPr>
                        <a:t>түсініктерге негізделген</a:t>
                      </a:r>
                      <a:r>
                        <a:rPr lang="ru-RU" sz="1800" i="1" baseline="0" dirty="0" smtClean="0">
                          <a:solidFill>
                            <a:srgbClr val="0070C0"/>
                          </a:solidFill>
                          <a:latin typeface="Times New Roman"/>
                          <a:ea typeface="Times New Roman"/>
                        </a:rPr>
                        <a:t>  </a:t>
                      </a:r>
                      <a:r>
                        <a:rPr lang="ru-RU" sz="1800" i="1" baseline="0" dirty="0" err="1" smtClean="0">
                          <a:solidFill>
                            <a:srgbClr val="0070C0"/>
                          </a:solidFill>
                          <a:latin typeface="Times New Roman"/>
                          <a:ea typeface="Times New Roman"/>
                        </a:rPr>
                        <a:t>нәтижелер</a:t>
                      </a:r>
                      <a:r>
                        <a:rPr lang="kk-KZ" sz="1800" b="1" i="1" u="none" strike="noStrike" kern="1200" dirty="0" smtClean="0">
                          <a:solidFill>
                            <a:srgbClr val="0070C0"/>
                          </a:solidFill>
                          <a:latin typeface="+mn-lt"/>
                          <a:ea typeface="+mn-ea"/>
                          <a:cs typeface="+mn-cs"/>
                        </a:rPr>
                        <a:t>.</a:t>
                      </a:r>
                      <a:endParaRPr lang="ru-RU" sz="1800" i="1" dirty="0">
                        <a:solidFill>
                          <a:srgbClr val="0070C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4546600" algn="l"/>
                        </a:tabLst>
                      </a:pPr>
                      <a:r>
                        <a:rPr lang="ru-RU" sz="1800" i="1" dirty="0">
                          <a:solidFill>
                            <a:srgbClr val="0070C0"/>
                          </a:solidFill>
                          <a:latin typeface="Times New Roman"/>
                          <a:ea typeface="Times New Roman"/>
                        </a:rPr>
                        <a:t>1. </a:t>
                      </a:r>
                      <a:r>
                        <a:rPr lang="ru-RU" sz="1800" i="1" dirty="0" err="1" smtClean="0">
                          <a:solidFill>
                            <a:srgbClr val="0070C0"/>
                          </a:solidFill>
                          <a:latin typeface="Times New Roman"/>
                          <a:ea typeface="Times New Roman"/>
                        </a:rPr>
                        <a:t>Шығармашылық</a:t>
                      </a:r>
                      <a:r>
                        <a:rPr lang="ru-RU" sz="1800" i="1" baseline="0" dirty="0" err="1" smtClean="0">
                          <a:solidFill>
                            <a:srgbClr val="0070C0"/>
                          </a:solidFill>
                          <a:latin typeface="Times New Roman"/>
                          <a:ea typeface="Times New Roman"/>
                        </a:rPr>
                        <a:t> жанырлар</a:t>
                      </a:r>
                      <a:r>
                        <a:rPr lang="ru-RU" sz="1800" i="1" dirty="0" smtClean="0">
                          <a:solidFill>
                            <a:srgbClr val="0070C0"/>
                          </a:solidFill>
                          <a:latin typeface="Times New Roman"/>
                          <a:ea typeface="Times New Roman"/>
                        </a:rPr>
                        <a:t>  </a:t>
                      </a:r>
                      <a:r>
                        <a:rPr lang="ru-RU" sz="1800" i="1" dirty="0">
                          <a:solidFill>
                            <a:srgbClr val="0070C0"/>
                          </a:solidFill>
                          <a:latin typeface="Times New Roman"/>
                          <a:ea typeface="Times New Roman"/>
                        </a:rPr>
                        <a:t>– эссе, </a:t>
                      </a:r>
                      <a:r>
                        <a:rPr lang="ru-RU" sz="1800" i="1" dirty="0" err="1" smtClean="0">
                          <a:solidFill>
                            <a:srgbClr val="0070C0"/>
                          </a:solidFill>
                          <a:latin typeface="Times New Roman"/>
                          <a:ea typeface="Times New Roman"/>
                        </a:rPr>
                        <a:t>шығарма, өлен, баяндама</a:t>
                      </a:r>
                      <a:r>
                        <a:rPr lang="ru-RU" sz="1800" i="1" dirty="0" smtClean="0">
                          <a:solidFill>
                            <a:srgbClr val="0070C0"/>
                          </a:solidFill>
                          <a:latin typeface="Times New Roman"/>
                          <a:ea typeface="Times New Roman"/>
                        </a:rPr>
                        <a:t>,  </a:t>
                      </a:r>
                      <a:r>
                        <a:rPr lang="ru-RU" sz="1800" i="1" dirty="0">
                          <a:solidFill>
                            <a:srgbClr val="0070C0"/>
                          </a:solidFill>
                          <a:latin typeface="Times New Roman"/>
                          <a:ea typeface="Times New Roman"/>
                        </a:rPr>
                        <a:t>сценарий, </a:t>
                      </a:r>
                      <a:r>
                        <a:rPr lang="ru-RU" sz="1800" i="1" dirty="0" err="1" smtClean="0">
                          <a:solidFill>
                            <a:srgbClr val="0070C0"/>
                          </a:solidFill>
                          <a:latin typeface="Times New Roman"/>
                          <a:ea typeface="Times New Roman"/>
                        </a:rPr>
                        <a:t>жоба</a:t>
                      </a:r>
                      <a:r>
                        <a:rPr lang="ru-RU" sz="1800" i="1" dirty="0" smtClean="0">
                          <a:solidFill>
                            <a:srgbClr val="0070C0"/>
                          </a:solidFill>
                          <a:latin typeface="Times New Roman"/>
                          <a:ea typeface="Times New Roman"/>
                        </a:rPr>
                        <a:t>,</a:t>
                      </a:r>
                      <a:r>
                        <a:rPr lang="ru-RU" sz="1800" i="1" baseline="0" dirty="0" smtClean="0">
                          <a:solidFill>
                            <a:srgbClr val="0070C0"/>
                          </a:solidFill>
                          <a:latin typeface="Times New Roman"/>
                          <a:ea typeface="Times New Roman"/>
                        </a:rPr>
                        <a:t> </a:t>
                      </a:r>
                      <a:r>
                        <a:rPr lang="ru-RU" sz="1800" i="1" baseline="0" dirty="0" err="1" smtClean="0">
                          <a:solidFill>
                            <a:srgbClr val="0070C0"/>
                          </a:solidFill>
                          <a:latin typeface="Times New Roman"/>
                          <a:ea typeface="Times New Roman"/>
                        </a:rPr>
                        <a:t>ақпараттық бағдарлама құру</a:t>
                      </a:r>
                      <a:r>
                        <a:rPr lang="ru-RU" sz="1800" i="1" dirty="0" err="1" smtClean="0">
                          <a:solidFill>
                            <a:srgbClr val="0070C0"/>
                          </a:solidFill>
                          <a:latin typeface="Times New Roman"/>
                          <a:ea typeface="Times New Roman"/>
                        </a:rPr>
                        <a:t>.</a:t>
                      </a:r>
                      <a:endParaRPr lang="ru-RU" sz="1800" i="1" dirty="0">
                        <a:solidFill>
                          <a:srgbClr val="0070C0"/>
                        </a:solidFill>
                        <a:latin typeface="Times New Roman"/>
                        <a:ea typeface="Times New Roman"/>
                      </a:endParaRPr>
                    </a:p>
                    <a:p>
                      <a:pPr>
                        <a:spcAft>
                          <a:spcPts val="0"/>
                        </a:spcAft>
                        <a:tabLst>
                          <a:tab pos="4546600" algn="l"/>
                        </a:tabLst>
                      </a:pPr>
                      <a:r>
                        <a:rPr lang="ru-RU" sz="1800" i="1" dirty="0">
                          <a:solidFill>
                            <a:srgbClr val="0070C0"/>
                          </a:solidFill>
                          <a:latin typeface="Times New Roman"/>
                          <a:ea typeface="Times New Roman"/>
                        </a:rPr>
                        <a:t>2. </a:t>
                      </a:r>
                      <a:r>
                        <a:rPr lang="ru-RU" sz="1800" i="1" dirty="0" err="1" smtClean="0">
                          <a:solidFill>
                            <a:srgbClr val="0070C0"/>
                          </a:solidFill>
                          <a:latin typeface="Times New Roman"/>
                          <a:ea typeface="Times New Roman"/>
                        </a:rPr>
                        <a:t>Тақырып бойынша</a:t>
                      </a:r>
                      <a:r>
                        <a:rPr lang="ru-RU" sz="1800" i="1" dirty="0" smtClean="0">
                          <a:solidFill>
                            <a:srgbClr val="0070C0"/>
                          </a:solidFill>
                          <a:latin typeface="Times New Roman"/>
                          <a:ea typeface="Times New Roman"/>
                        </a:rPr>
                        <a:t> </a:t>
                      </a:r>
                      <a:r>
                        <a:rPr lang="ru-RU" sz="1800" i="1" dirty="0" err="1" smtClean="0">
                          <a:solidFill>
                            <a:srgbClr val="0070C0"/>
                          </a:solidFill>
                          <a:latin typeface="Times New Roman"/>
                          <a:ea typeface="Times New Roman"/>
                        </a:rPr>
                        <a:t>білімдерін</a:t>
                      </a:r>
                      <a:r>
                        <a:rPr lang="ru-RU" sz="1800" i="1" dirty="0" smtClean="0">
                          <a:solidFill>
                            <a:srgbClr val="0070C0"/>
                          </a:solidFill>
                          <a:latin typeface="Times New Roman"/>
                          <a:ea typeface="Times New Roman"/>
                        </a:rPr>
                        <a:t>  </a:t>
                      </a:r>
                      <a:r>
                        <a:rPr lang="ru-RU" sz="1800" i="1" dirty="0" err="1" smtClean="0">
                          <a:solidFill>
                            <a:srgbClr val="0070C0"/>
                          </a:solidFill>
                          <a:latin typeface="Times New Roman"/>
                          <a:ea typeface="Times New Roman"/>
                        </a:rPr>
                        <a:t>жинақтауп</a:t>
                      </a:r>
                      <a:r>
                        <a:rPr lang="ru-RU" sz="1800" i="1" baseline="0" dirty="0" err="1" smtClean="0">
                          <a:solidFill>
                            <a:srgbClr val="0070C0"/>
                          </a:solidFill>
                          <a:latin typeface="Times New Roman"/>
                          <a:ea typeface="Times New Roman"/>
                        </a:rPr>
                        <a:t> бір</a:t>
                      </a:r>
                      <a:r>
                        <a:rPr lang="ru-RU" sz="1800" i="1" baseline="0" dirty="0" smtClean="0">
                          <a:solidFill>
                            <a:srgbClr val="0070C0"/>
                          </a:solidFill>
                          <a:latin typeface="Times New Roman"/>
                          <a:ea typeface="Times New Roman"/>
                        </a:rPr>
                        <a:t> </a:t>
                      </a:r>
                      <a:r>
                        <a:rPr lang="ru-RU" sz="1800" i="1" baseline="0" dirty="0" err="1" smtClean="0">
                          <a:solidFill>
                            <a:srgbClr val="0070C0"/>
                          </a:solidFill>
                          <a:latin typeface="Times New Roman"/>
                          <a:ea typeface="Times New Roman"/>
                        </a:rPr>
                        <a:t>жүйеге келтіру</a:t>
                      </a:r>
                      <a:r>
                        <a:rPr lang="ru-RU" sz="1800" i="1" baseline="0" dirty="0" smtClean="0">
                          <a:solidFill>
                            <a:srgbClr val="0070C0"/>
                          </a:solidFill>
                          <a:latin typeface="Times New Roman"/>
                          <a:ea typeface="Times New Roman"/>
                        </a:rPr>
                        <a:t>;</a:t>
                      </a:r>
                      <a:r>
                        <a:rPr lang="ru-RU" sz="1800" i="1" dirty="0" smtClean="0">
                          <a:solidFill>
                            <a:srgbClr val="0070C0"/>
                          </a:solidFill>
                          <a:latin typeface="Times New Roman"/>
                          <a:ea typeface="Times New Roman"/>
                        </a:rPr>
                        <a:t>, </a:t>
                      </a:r>
                      <a:r>
                        <a:rPr lang="ru-RU" sz="1800" i="1" dirty="0" err="1" smtClean="0">
                          <a:solidFill>
                            <a:srgbClr val="0070C0"/>
                          </a:solidFill>
                          <a:latin typeface="Times New Roman"/>
                          <a:ea typeface="Times New Roman"/>
                        </a:rPr>
                        <a:t>жоспар</a:t>
                      </a:r>
                      <a:r>
                        <a:rPr lang="ru-RU" sz="1800" i="1" dirty="0" smtClean="0">
                          <a:solidFill>
                            <a:srgbClr val="0070C0"/>
                          </a:solidFill>
                          <a:latin typeface="Times New Roman"/>
                          <a:ea typeface="Times New Roman"/>
                        </a:rPr>
                        <a:t> не схема </a:t>
                      </a:r>
                      <a:r>
                        <a:rPr lang="ru-RU" sz="1800" i="1" dirty="0" err="1" smtClean="0">
                          <a:solidFill>
                            <a:srgbClr val="0070C0"/>
                          </a:solidFill>
                          <a:latin typeface="Times New Roman"/>
                          <a:ea typeface="Times New Roman"/>
                        </a:rPr>
                        <a:t>құру</a:t>
                      </a:r>
                      <a:r>
                        <a:rPr lang="ru-RU" sz="1800" i="1" dirty="0" smtClean="0">
                          <a:solidFill>
                            <a:srgbClr val="0070C0"/>
                          </a:solidFill>
                          <a:latin typeface="Times New Roman"/>
                          <a:ea typeface="Times New Roman"/>
                        </a:rPr>
                        <a:t>; /</a:t>
                      </a:r>
                      <a:r>
                        <a:rPr lang="ru-RU" sz="1800" i="1" dirty="0" err="1" smtClean="0">
                          <a:solidFill>
                            <a:srgbClr val="0070C0"/>
                          </a:solidFill>
                          <a:latin typeface="Times New Roman"/>
                          <a:ea typeface="Times New Roman"/>
                        </a:rPr>
                        <a:t>өз іс-тәжірибесін</a:t>
                      </a:r>
                      <a:r>
                        <a:rPr lang="ru-RU" sz="1800" i="1" baseline="0" dirty="0" err="1" smtClean="0">
                          <a:solidFill>
                            <a:srgbClr val="0070C0"/>
                          </a:solidFill>
                          <a:latin typeface="Times New Roman"/>
                          <a:ea typeface="Times New Roman"/>
                        </a:rPr>
                        <a:t> жоспарлау</a:t>
                      </a:r>
                      <a:r>
                        <a:rPr lang="ru-RU" sz="1800" i="1" dirty="0" smtClean="0">
                          <a:solidFill>
                            <a:srgbClr val="0070C0"/>
                          </a:solidFill>
                          <a:latin typeface="Times New Roman"/>
                          <a:ea typeface="Times New Roman"/>
                        </a:rPr>
                        <a:t>, </a:t>
                      </a:r>
                      <a:r>
                        <a:rPr lang="ru-RU" sz="1800" i="1" dirty="0" err="1" smtClean="0">
                          <a:solidFill>
                            <a:srgbClr val="0070C0"/>
                          </a:solidFill>
                          <a:latin typeface="Times New Roman"/>
                          <a:ea typeface="Times New Roman"/>
                        </a:rPr>
                        <a:t>нәтижесін</a:t>
                      </a:r>
                      <a:r>
                        <a:rPr lang="ru-RU" sz="1800" i="1" baseline="0" dirty="0" err="1" smtClean="0">
                          <a:solidFill>
                            <a:srgbClr val="0070C0"/>
                          </a:solidFill>
                          <a:latin typeface="Times New Roman"/>
                          <a:ea typeface="Times New Roman"/>
                        </a:rPr>
                        <a:t> бақылау</a:t>
                      </a:r>
                      <a:r>
                        <a:rPr lang="ru-RU" sz="1800" i="1" dirty="0" smtClean="0">
                          <a:solidFill>
                            <a:srgbClr val="0070C0"/>
                          </a:solidFill>
                          <a:latin typeface="Times New Roman"/>
                          <a:ea typeface="Times New Roman"/>
                        </a:rPr>
                        <a:t>/.</a:t>
                      </a:r>
                      <a:endParaRPr lang="ru-RU" sz="1800" i="1" dirty="0">
                        <a:solidFill>
                          <a:srgbClr val="0070C0"/>
                        </a:solidFill>
                        <a:latin typeface="Times New Roman"/>
                        <a:ea typeface="Times New Roman"/>
                      </a:endParaRPr>
                    </a:p>
                    <a:p>
                      <a:pPr>
                        <a:spcAft>
                          <a:spcPts val="0"/>
                        </a:spcAft>
                        <a:tabLst>
                          <a:tab pos="4546600" algn="l"/>
                        </a:tabLst>
                      </a:pPr>
                      <a:r>
                        <a:rPr lang="ru-RU" sz="1800" i="1" dirty="0" smtClean="0">
                          <a:solidFill>
                            <a:srgbClr val="0070C0"/>
                          </a:solidFill>
                          <a:latin typeface="Times New Roman"/>
                          <a:ea typeface="Times New Roman"/>
                        </a:rPr>
                        <a:t>3.</a:t>
                      </a:r>
                      <a:r>
                        <a:rPr lang="ru-RU" sz="1800" i="1" baseline="0" dirty="0" smtClean="0">
                          <a:solidFill>
                            <a:srgbClr val="0070C0"/>
                          </a:solidFill>
                          <a:latin typeface="Times New Roman"/>
                          <a:ea typeface="Times New Roman"/>
                        </a:rPr>
                        <a:t> </a:t>
                      </a:r>
                      <a:r>
                        <a:rPr lang="ru-RU" sz="1800" i="1" baseline="0" dirty="0" err="1" smtClean="0">
                          <a:solidFill>
                            <a:srgbClr val="0070C0"/>
                          </a:solidFill>
                          <a:latin typeface="Times New Roman"/>
                          <a:ea typeface="Times New Roman"/>
                        </a:rPr>
                        <a:t>Болжау</a:t>
                      </a:r>
                      <a:endParaRPr lang="ru-RU" sz="1800" i="1" dirty="0">
                        <a:solidFill>
                          <a:srgbClr val="0070C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tab pos="4546600" algn="l"/>
                        </a:tabLst>
                        <a:defRPr/>
                      </a:pPr>
                      <a:r>
                        <a:rPr lang="kk-KZ" sz="1800" b="1" i="1" u="none" strike="noStrike" kern="1200" dirty="0" smtClean="0">
                          <a:solidFill>
                            <a:srgbClr val="0070C0"/>
                          </a:solidFill>
                          <a:latin typeface="+mn-lt"/>
                          <a:ea typeface="+mn-ea"/>
                          <a:cs typeface="+mn-cs"/>
                        </a:rPr>
                        <a:t>Категорияларға бөлу, қиыстыру, ойлап табу, жобалау, түсіндіреді, түрлендіру, ұйымдастыру, жоспарлау, қайта құру, байланысын анықтау,, түзетеді еңгізу, қайта қарау, түйіндеу, жазу.</a:t>
                      </a:r>
                      <a:r>
                        <a:rPr lang="ru-RU" sz="1800" i="1" dirty="0" smtClean="0">
                          <a:solidFill>
                            <a:srgbClr val="0070C0"/>
                          </a:solidFill>
                        </a:rPr>
                        <a:t> </a:t>
                      </a:r>
                      <a:endParaRPr lang="ru-RU" sz="1800" i="1" kern="1200" dirty="0" smtClean="0">
                        <a:solidFill>
                          <a:srgbClr val="0070C0"/>
                        </a:solidFill>
                        <a:latin typeface="+mn-lt"/>
                        <a:ea typeface="+mn-ea"/>
                        <a:cs typeface="+mn-cs"/>
                      </a:endParaRPr>
                    </a:p>
                    <a:p>
                      <a:pPr>
                        <a:spcAft>
                          <a:spcPts val="0"/>
                        </a:spcAft>
                        <a:tabLst>
                          <a:tab pos="4546600" algn="l"/>
                        </a:tabLst>
                      </a:pPr>
                      <a:endParaRPr lang="ru-RU" sz="1800" i="1" dirty="0">
                        <a:solidFill>
                          <a:srgbClr val="0070C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endParaRPr lang="ru-RU" sz="1800" dirty="0">
                        <a:solidFill>
                          <a:srgbClr val="0070C0"/>
                        </a:solidFill>
                        <a:latin typeface="Times New Roman"/>
                        <a:ea typeface="Times New Roman"/>
                      </a:endParaRPr>
                    </a:p>
                    <a:p>
                      <a:pPr algn="ctr">
                        <a:spcAft>
                          <a:spcPts val="0"/>
                        </a:spcAft>
                        <a:tabLst>
                          <a:tab pos="4546600" algn="l"/>
                        </a:tabLst>
                      </a:pPr>
                      <a:r>
                        <a:rPr lang="kk-KZ" sz="1800" i="1" dirty="0" smtClean="0">
                          <a:solidFill>
                            <a:srgbClr val="FF0000"/>
                          </a:solidFill>
                          <a:latin typeface="Times New Roman"/>
                          <a:ea typeface="Times New Roman"/>
                        </a:rPr>
                        <a:t>Ж</a:t>
                      </a:r>
                      <a:endParaRPr lang="ru-RU" sz="1800" dirty="0" smtClean="0">
                        <a:solidFill>
                          <a:srgbClr val="FF0000"/>
                        </a:solidFill>
                        <a:latin typeface="Times New Roman"/>
                        <a:ea typeface="Times New Roman"/>
                      </a:endParaRPr>
                    </a:p>
                    <a:p>
                      <a:pPr algn="ctr">
                        <a:spcAft>
                          <a:spcPts val="0"/>
                        </a:spcAft>
                        <a:tabLst>
                          <a:tab pos="4546600" algn="l"/>
                        </a:tabLst>
                      </a:pPr>
                      <a:r>
                        <a:rPr lang="kk-KZ" sz="1800" i="1" dirty="0" smtClean="0">
                          <a:solidFill>
                            <a:srgbClr val="FF0000"/>
                          </a:solidFill>
                          <a:latin typeface="Times New Roman"/>
                          <a:ea typeface="Times New Roman"/>
                        </a:rPr>
                        <a:t>О</a:t>
                      </a:r>
                      <a:endParaRPr lang="ru-RU" sz="1800" dirty="0" smtClean="0">
                        <a:solidFill>
                          <a:srgbClr val="FF0000"/>
                        </a:solidFill>
                        <a:latin typeface="Times New Roman"/>
                        <a:ea typeface="Times New Roman"/>
                      </a:endParaRPr>
                    </a:p>
                    <a:p>
                      <a:pPr algn="ctr">
                        <a:spcAft>
                          <a:spcPts val="0"/>
                        </a:spcAft>
                        <a:tabLst>
                          <a:tab pos="4546600" algn="l"/>
                        </a:tabLst>
                      </a:pPr>
                      <a:r>
                        <a:rPr lang="kk-KZ" sz="1800" i="1" dirty="0" smtClean="0">
                          <a:solidFill>
                            <a:srgbClr val="FF0000"/>
                          </a:solidFill>
                          <a:latin typeface="Times New Roman"/>
                          <a:ea typeface="Times New Roman"/>
                        </a:rPr>
                        <a:t>Ғ</a:t>
                      </a:r>
                      <a:endParaRPr lang="ru-RU" sz="1800" dirty="0" smtClean="0">
                        <a:solidFill>
                          <a:srgbClr val="FF0000"/>
                        </a:solidFill>
                        <a:latin typeface="Times New Roman"/>
                        <a:ea typeface="Times New Roman"/>
                      </a:endParaRPr>
                    </a:p>
                    <a:p>
                      <a:pPr algn="ctr">
                        <a:spcAft>
                          <a:spcPts val="0"/>
                        </a:spcAft>
                        <a:tabLst>
                          <a:tab pos="4546600" algn="l"/>
                        </a:tabLst>
                      </a:pPr>
                      <a:r>
                        <a:rPr lang="kk-KZ" sz="1800" i="1" dirty="0" smtClean="0">
                          <a:solidFill>
                            <a:srgbClr val="FF0000"/>
                          </a:solidFill>
                          <a:latin typeface="Times New Roman"/>
                          <a:ea typeface="Times New Roman"/>
                        </a:rPr>
                        <a:t>А</a:t>
                      </a:r>
                      <a:endParaRPr lang="ru-RU" sz="1800" dirty="0" smtClean="0">
                        <a:solidFill>
                          <a:srgbClr val="FF0000"/>
                        </a:solidFill>
                        <a:latin typeface="Times New Roman"/>
                        <a:ea typeface="Times New Roman"/>
                      </a:endParaRPr>
                    </a:p>
                    <a:p>
                      <a:pPr algn="ctr">
                        <a:spcAft>
                          <a:spcPts val="0"/>
                        </a:spcAft>
                        <a:tabLst>
                          <a:tab pos="4546600" algn="l"/>
                        </a:tabLst>
                      </a:pPr>
                      <a:r>
                        <a:rPr lang="kk-KZ" sz="1800" i="1" dirty="0" smtClean="0">
                          <a:solidFill>
                            <a:srgbClr val="FF0000"/>
                          </a:solidFill>
                          <a:latin typeface="Times New Roman"/>
                          <a:ea typeface="Times New Roman"/>
                        </a:rPr>
                        <a:t>Р</a:t>
                      </a:r>
                      <a:endParaRPr lang="ru-RU" sz="1800" dirty="0" smtClean="0">
                        <a:solidFill>
                          <a:srgbClr val="FF0000"/>
                        </a:solidFill>
                        <a:latin typeface="Times New Roman"/>
                        <a:ea typeface="Times New Roman"/>
                      </a:endParaRPr>
                    </a:p>
                    <a:p>
                      <a:pPr algn="ctr">
                        <a:spcAft>
                          <a:spcPts val="0"/>
                        </a:spcAft>
                        <a:tabLst>
                          <a:tab pos="4546600" algn="l"/>
                        </a:tabLst>
                      </a:pPr>
                      <a:r>
                        <a:rPr lang="kk-KZ" sz="1800" i="1" dirty="0" smtClean="0">
                          <a:solidFill>
                            <a:srgbClr val="FF0000"/>
                          </a:solidFill>
                          <a:latin typeface="Times New Roman"/>
                          <a:ea typeface="Times New Roman"/>
                        </a:rPr>
                        <a:t>Ғ</a:t>
                      </a:r>
                      <a:endParaRPr lang="ru-RU" sz="1800" dirty="0" smtClean="0">
                        <a:solidFill>
                          <a:srgbClr val="FF0000"/>
                        </a:solidFill>
                        <a:latin typeface="Times New Roman"/>
                        <a:ea typeface="Times New Roman"/>
                      </a:endParaRPr>
                    </a:p>
                    <a:p>
                      <a:pPr algn="ctr">
                        <a:spcAft>
                          <a:spcPts val="0"/>
                        </a:spcAft>
                        <a:tabLst>
                          <a:tab pos="4546600" algn="l"/>
                        </a:tabLst>
                      </a:pPr>
                      <a:r>
                        <a:rPr lang="kk-KZ" sz="1800" i="1" dirty="0" smtClean="0">
                          <a:solidFill>
                            <a:srgbClr val="FF0000"/>
                          </a:solidFill>
                          <a:latin typeface="Times New Roman"/>
                          <a:ea typeface="Times New Roman"/>
                        </a:rPr>
                        <a:t>Ы</a:t>
                      </a:r>
                      <a:endParaRPr lang="ru-RU" sz="1800" dirty="0">
                        <a:solidFill>
                          <a:srgbClr val="FF000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Rectangle 1"/>
          <p:cNvSpPr>
            <a:spLocks noChangeArrowheads="1"/>
          </p:cNvSpPr>
          <p:nvPr/>
        </p:nvSpPr>
        <p:spPr bwMode="auto">
          <a:xfrm>
            <a:off x="1730517" y="-191144"/>
            <a:ext cx="5682967" cy="101566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algn="ctr" fontAlgn="base">
              <a:spcBef>
                <a:spcPct val="0"/>
              </a:spcBef>
              <a:spcAft>
                <a:spcPct val="0"/>
              </a:spcAft>
              <a:tabLst>
                <a:tab pos="4546600" algn="l"/>
              </a:tabLst>
            </a:pPr>
            <a:r>
              <a:rPr lang="ru-RU" sz="2000" b="1" dirty="0" err="1" smtClean="0">
                <a:solidFill>
                  <a:srgbClr val="FF0000"/>
                </a:solidFill>
                <a:latin typeface="Bookman Old Style" pitchFamily="18" charset="0"/>
                <a:ea typeface="Times New Roman" pitchFamily="18" charset="0"/>
                <a:cs typeface="Arial" pitchFamily="34" charset="0"/>
              </a:rPr>
              <a:t>Б.Блума</a:t>
            </a:r>
            <a:r>
              <a:rPr lang="ru-RU" sz="2000" b="1" dirty="0" smtClean="0">
                <a:solidFill>
                  <a:srgbClr val="FF0000"/>
                </a:solidFill>
                <a:latin typeface="Bookman Old Style" pitchFamily="18" charset="0"/>
                <a:ea typeface="Times New Roman" pitchFamily="18" charset="0"/>
                <a:cs typeface="Arial" pitchFamily="34" charset="0"/>
              </a:rPr>
              <a:t> </a:t>
            </a:r>
            <a:r>
              <a:rPr lang="ru-RU" sz="2000" b="1" dirty="0" err="1" smtClean="0">
                <a:solidFill>
                  <a:srgbClr val="FF0000"/>
                </a:solidFill>
                <a:latin typeface="Bookman Old Style" pitchFamily="18" charset="0"/>
                <a:ea typeface="Times New Roman" pitchFamily="18" charset="0"/>
                <a:cs typeface="Arial" pitchFamily="34" charset="0"/>
              </a:rPr>
              <a:t>таксономиясы</a:t>
            </a:r>
            <a:r>
              <a:rPr lang="ru-RU" sz="2000" b="1" dirty="0" smtClean="0">
                <a:solidFill>
                  <a:srgbClr val="FF0000"/>
                </a:solidFill>
                <a:latin typeface="Bookman Old Style" pitchFamily="18" charset="0"/>
                <a:ea typeface="Times New Roman" pitchFamily="18" charset="0"/>
                <a:cs typeface="Arial" pitchFamily="34" charset="0"/>
              </a:rPr>
              <a:t> </a:t>
            </a:r>
            <a:r>
              <a:rPr lang="ru-RU" sz="2000" b="1" dirty="0" err="1" smtClean="0">
                <a:solidFill>
                  <a:srgbClr val="FF0000"/>
                </a:solidFill>
                <a:latin typeface="Bookman Old Style" pitchFamily="18" charset="0"/>
                <a:ea typeface="Times New Roman" pitchFamily="18" charset="0"/>
                <a:cs typeface="Arial" pitchFamily="34" charset="0"/>
              </a:rPr>
              <a:t>бойынша</a:t>
            </a:r>
            <a:r>
              <a:rPr lang="ru-RU" sz="2000" b="1" dirty="0" smtClean="0">
                <a:solidFill>
                  <a:srgbClr val="FF0000"/>
                </a:solidFill>
                <a:latin typeface="Bookman Old Style" pitchFamily="18" charset="0"/>
                <a:ea typeface="Times New Roman" pitchFamily="18" charset="0"/>
                <a:cs typeface="Arial" pitchFamily="34" charset="0"/>
              </a:rPr>
              <a:t> </a:t>
            </a:r>
          </a:p>
          <a:p>
            <a:pPr lvl="0" algn="ctr" fontAlgn="base">
              <a:spcBef>
                <a:spcPct val="0"/>
              </a:spcBef>
              <a:spcAft>
                <a:spcPct val="0"/>
              </a:spcAft>
              <a:tabLst>
                <a:tab pos="4546600" algn="l"/>
              </a:tabLst>
            </a:pPr>
            <a:r>
              <a:rPr lang="ru-RU" sz="2000" b="1" dirty="0" smtClean="0">
                <a:solidFill>
                  <a:srgbClr val="FF0000"/>
                </a:solidFill>
                <a:latin typeface="Bookman Old Style" pitchFamily="18" charset="0"/>
                <a:ea typeface="Times New Roman" pitchFamily="18" charset="0"/>
                <a:cs typeface="Arial" pitchFamily="34" charset="0"/>
              </a:rPr>
              <a:t> </a:t>
            </a:r>
            <a:r>
              <a:rPr lang="ru-RU" sz="2000" b="1" dirty="0" err="1" smtClean="0">
                <a:solidFill>
                  <a:srgbClr val="FF0000"/>
                </a:solidFill>
                <a:latin typeface="Bookman Old Style" pitchFamily="18" charset="0"/>
                <a:ea typeface="Times New Roman" pitchFamily="18" charset="0"/>
                <a:cs typeface="Arial" pitchFamily="34" charset="0"/>
              </a:rPr>
              <a:t>сұрақтар </a:t>
            </a:r>
            <a:r>
              <a:rPr lang="ru-RU" sz="2000" b="1" dirty="0" smtClean="0">
                <a:solidFill>
                  <a:srgbClr val="FF0000"/>
                </a:solidFill>
                <a:latin typeface="Bookman Old Style" pitchFamily="18" charset="0"/>
                <a:ea typeface="Times New Roman" pitchFamily="18" charset="0"/>
                <a:cs typeface="Arial" pitchFamily="34" charset="0"/>
              </a:rPr>
              <a:t>мен </a:t>
            </a:r>
            <a:r>
              <a:rPr lang="ru-RU" sz="2000" b="1" dirty="0" err="1" smtClean="0">
                <a:solidFill>
                  <a:srgbClr val="FF0000"/>
                </a:solidFill>
                <a:latin typeface="Bookman Old Style" pitchFamily="18" charset="0"/>
                <a:ea typeface="Times New Roman" pitchFamily="18" charset="0"/>
                <a:cs typeface="Arial" pitchFamily="34" charset="0"/>
              </a:rPr>
              <a:t>тапсырмалардың моделі</a:t>
            </a:r>
            <a:endParaRPr lang="ru-RU" sz="2000" dirty="0" smtClean="0">
              <a:solidFill>
                <a:srgbClr val="FF0000"/>
              </a:solidFill>
              <a:latin typeface="Bookman Old Style"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tab pos="4546600" algn="l"/>
              </a:tabLst>
            </a:pPr>
            <a:endParaRPr kumimoji="0" lang="ru-RU" sz="2000" b="0" i="0" u="none" strike="noStrike" cap="none" normalizeH="0" baseline="0" dirty="0" smtClean="0">
              <a:ln>
                <a:noFill/>
              </a:ln>
              <a:solidFill>
                <a:srgbClr val="FF0000"/>
              </a:solidFill>
              <a:effectLst/>
              <a:latin typeface="Bookman Old Style" pitchFamily="18"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251520" y="1196752"/>
          <a:ext cx="8640960" cy="4937760"/>
        </p:xfrm>
        <a:graphic>
          <a:graphicData uri="http://schemas.openxmlformats.org/drawingml/2006/table">
            <a:tbl>
              <a:tblPr/>
              <a:tblGrid>
                <a:gridCol w="620242"/>
                <a:gridCol w="2260078"/>
                <a:gridCol w="2520280"/>
                <a:gridCol w="2546666"/>
                <a:gridCol w="693694"/>
              </a:tblGrid>
              <a:tr h="291127">
                <a:tc>
                  <a:txBody>
                    <a:bodyPr/>
                    <a:lstStyle/>
                    <a:p>
                      <a:pPr algn="ctr">
                        <a:spcAft>
                          <a:spcPts val="0"/>
                        </a:spcAft>
                        <a:tabLst>
                          <a:tab pos="4546600" algn="l"/>
                        </a:tabLst>
                      </a:pPr>
                      <a:endParaRPr lang="ru-RU" sz="2000" dirty="0">
                        <a:solidFill>
                          <a:srgbClr val="0070C0"/>
                        </a:solidFill>
                        <a:latin typeface="Times New Roman"/>
                        <a:ea typeface="Times New Roman"/>
                      </a:endParaRPr>
                    </a:p>
                    <a:p>
                      <a:pPr algn="ctr">
                        <a:spcAft>
                          <a:spcPts val="0"/>
                        </a:spcAft>
                        <a:tabLst>
                          <a:tab pos="4546600" algn="l"/>
                        </a:tabLst>
                      </a:pPr>
                      <a:r>
                        <a:rPr lang="kk-KZ" sz="2000" b="1" i="1" dirty="0" smtClean="0">
                          <a:solidFill>
                            <a:srgbClr val="0070C0"/>
                          </a:solidFill>
                          <a:latin typeface="Times New Roman"/>
                          <a:ea typeface="Times New Roman"/>
                        </a:rPr>
                        <a:t>Түрлері</a:t>
                      </a:r>
                      <a:endParaRPr lang="ru-RU" sz="2000" dirty="0">
                        <a:solidFill>
                          <a:srgbClr val="0070C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r>
                        <a:rPr lang="kk-KZ" sz="1800" b="0" i="1" dirty="0" smtClean="0">
                          <a:solidFill>
                            <a:srgbClr val="0070C0"/>
                          </a:solidFill>
                          <a:latin typeface="Times New Roman" pitchFamily="18" charset="0"/>
                          <a:ea typeface="Times New Roman"/>
                          <a:cs typeface="Times New Roman" pitchFamily="18" charset="0"/>
                        </a:rPr>
                        <a:t>Мазмұны</a:t>
                      </a:r>
                      <a:r>
                        <a:rPr lang="kk-KZ" sz="1800" b="0" i="1" baseline="0" dirty="0" smtClean="0">
                          <a:solidFill>
                            <a:srgbClr val="0070C0"/>
                          </a:solidFill>
                          <a:latin typeface="Times New Roman" pitchFamily="18" charset="0"/>
                          <a:ea typeface="Times New Roman"/>
                          <a:cs typeface="Times New Roman" pitchFamily="18" charset="0"/>
                        </a:rPr>
                        <a:t> </a:t>
                      </a:r>
                      <a:endParaRPr lang="ru-RU" sz="1800" b="0" i="1" dirty="0">
                        <a:solidFill>
                          <a:srgbClr val="0070C0"/>
                        </a:solidFill>
                        <a:latin typeface="Times New Roman" pitchFamily="18" charset="0"/>
                        <a:ea typeface="Times New Roman"/>
                        <a:cs typeface="Times New Roman" pitchFamily="18" charset="0"/>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r>
                        <a:rPr lang="ru-RU" sz="1800" b="0" i="1" dirty="0" err="1" smtClean="0">
                          <a:solidFill>
                            <a:srgbClr val="0070C0"/>
                          </a:solidFill>
                          <a:latin typeface="Times New Roman" pitchFamily="18" charset="0"/>
                          <a:ea typeface="Times New Roman"/>
                          <a:cs typeface="Times New Roman" pitchFamily="18" charset="0"/>
                        </a:rPr>
                        <a:t>Оқушыларға қойылатын сұрақтардың түрллері</a:t>
                      </a:r>
                      <a:endParaRPr lang="ru-RU" sz="1800" b="0" i="1" dirty="0" smtClean="0">
                        <a:solidFill>
                          <a:srgbClr val="0070C0"/>
                        </a:solidFill>
                        <a:latin typeface="Times New Roman" pitchFamily="18" charset="0"/>
                        <a:ea typeface="Times New Roman"/>
                        <a:cs typeface="Times New Roman" pitchFamily="18" charset="0"/>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r>
                        <a:rPr lang="ru-RU" sz="1800" b="0" i="1" dirty="0" err="1" smtClean="0">
                          <a:solidFill>
                            <a:srgbClr val="0070C0"/>
                          </a:solidFill>
                          <a:latin typeface="Times New Roman" pitchFamily="18" charset="0"/>
                          <a:ea typeface="Times New Roman"/>
                          <a:cs typeface="Times New Roman" pitchFamily="18" charset="0"/>
                        </a:rPr>
                        <a:t>Тапсырмалар</a:t>
                      </a:r>
                      <a:r>
                        <a:rPr lang="ru-RU" sz="1800" b="0" i="1" dirty="0" smtClean="0">
                          <a:solidFill>
                            <a:srgbClr val="0070C0"/>
                          </a:solidFill>
                          <a:latin typeface="Times New Roman" pitchFamily="18" charset="0"/>
                          <a:ea typeface="Times New Roman"/>
                          <a:cs typeface="Times New Roman" pitchFamily="18" charset="0"/>
                        </a:rPr>
                        <a:t> </a:t>
                      </a:r>
                      <a:r>
                        <a:rPr lang="ru-RU" sz="1800" b="0" i="1" dirty="0" err="1" smtClean="0">
                          <a:solidFill>
                            <a:srgbClr val="0070C0"/>
                          </a:solidFill>
                          <a:latin typeface="Times New Roman" pitchFamily="18" charset="0"/>
                          <a:ea typeface="Times New Roman"/>
                          <a:cs typeface="Times New Roman" pitchFamily="18" charset="0"/>
                        </a:rPr>
                        <a:t>үлгісі</a:t>
                      </a:r>
                      <a:endParaRPr lang="ru-RU" sz="1800" b="0" i="1" dirty="0" smtClean="0">
                        <a:solidFill>
                          <a:srgbClr val="0070C0"/>
                        </a:solidFill>
                        <a:latin typeface="Times New Roman" pitchFamily="18" charset="0"/>
                        <a:ea typeface="Times New Roman"/>
                        <a:cs typeface="Times New Roman" pitchFamily="18" charset="0"/>
                      </a:endParaRPr>
                    </a:p>
                    <a:p>
                      <a:pPr algn="ctr">
                        <a:spcAft>
                          <a:spcPts val="0"/>
                        </a:spcAft>
                        <a:tabLst>
                          <a:tab pos="4546600" algn="l"/>
                        </a:tabLst>
                      </a:pPr>
                      <a:r>
                        <a:rPr lang="ru-RU" sz="1800" b="0" i="1" dirty="0" err="1" smtClean="0">
                          <a:solidFill>
                            <a:srgbClr val="0070C0"/>
                          </a:solidFill>
                          <a:latin typeface="Times New Roman" pitchFamily="18" charset="0"/>
                          <a:ea typeface="Times New Roman"/>
                          <a:cs typeface="Times New Roman" pitchFamily="18" charset="0"/>
                        </a:rPr>
                        <a:t>(оқу</a:t>
                      </a:r>
                      <a:r>
                        <a:rPr lang="ru-RU" sz="1800" b="0" i="1" baseline="0" dirty="0" err="1" smtClean="0">
                          <a:solidFill>
                            <a:srgbClr val="0070C0"/>
                          </a:solidFill>
                          <a:latin typeface="Times New Roman" pitchFamily="18" charset="0"/>
                          <a:ea typeface="Times New Roman"/>
                          <a:cs typeface="Times New Roman" pitchFamily="18" charset="0"/>
                        </a:rPr>
                        <a:t> мақсаттары</a:t>
                      </a:r>
                      <a:r>
                        <a:rPr lang="ru-RU" sz="1800" b="0" i="1" dirty="0" smtClean="0">
                          <a:solidFill>
                            <a:srgbClr val="0070C0"/>
                          </a:solidFill>
                          <a:latin typeface="Times New Roman" pitchFamily="18" charset="0"/>
                          <a:ea typeface="Times New Roman"/>
                          <a:cs typeface="Times New Roman" pitchFamily="18" charset="0"/>
                        </a:rPr>
                        <a:t>)</a:t>
                      </a:r>
                      <a:endParaRPr lang="ru-RU" sz="1800" b="0" i="1" dirty="0">
                        <a:solidFill>
                          <a:srgbClr val="0070C0"/>
                        </a:solidFill>
                        <a:latin typeface="Times New Roman" pitchFamily="18" charset="0"/>
                        <a:ea typeface="Times New Roman"/>
                        <a:cs typeface="Times New Roman" pitchFamily="18" charset="0"/>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r>
                        <a:rPr lang="ru-RU" sz="1400" b="1" i="1" dirty="0" err="1" smtClean="0">
                          <a:solidFill>
                            <a:srgbClr val="0070C0"/>
                          </a:solidFill>
                          <a:latin typeface="Times New Roman"/>
                          <a:ea typeface="Times New Roman"/>
                        </a:rPr>
                        <a:t>Танымдық, ойлау</a:t>
                      </a:r>
                      <a:r>
                        <a:rPr lang="ru-RU" sz="1400" b="1" i="1" dirty="0" smtClean="0">
                          <a:solidFill>
                            <a:srgbClr val="0070C0"/>
                          </a:solidFill>
                          <a:latin typeface="Times New Roman"/>
                          <a:ea typeface="Times New Roman"/>
                        </a:rPr>
                        <a:t> </a:t>
                      </a:r>
                      <a:r>
                        <a:rPr lang="ru-RU" sz="1400" b="1" i="1" dirty="0" err="1" smtClean="0">
                          <a:solidFill>
                            <a:srgbClr val="0070C0"/>
                          </a:solidFill>
                          <a:latin typeface="Times New Roman"/>
                          <a:ea typeface="Times New Roman"/>
                        </a:rPr>
                        <a:t>қабілетінің деңгейі</a:t>
                      </a:r>
                      <a:endParaRPr lang="ru-RU" sz="1400" dirty="0">
                        <a:solidFill>
                          <a:srgbClr val="0070C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9295">
                <a:tc>
                  <a:txBody>
                    <a:bodyPr/>
                    <a:lstStyle/>
                    <a:p>
                      <a:pPr algn="ctr">
                        <a:spcAft>
                          <a:spcPts val="0"/>
                        </a:spcAft>
                        <a:tabLst>
                          <a:tab pos="4546600" algn="l"/>
                        </a:tabLst>
                      </a:pPr>
                      <a:endParaRPr lang="ru-RU" sz="2000" dirty="0">
                        <a:solidFill>
                          <a:srgbClr val="0070C0"/>
                        </a:solidFill>
                        <a:latin typeface="Times New Roman"/>
                        <a:ea typeface="Times New Roman"/>
                      </a:endParaRPr>
                    </a:p>
                    <a:p>
                      <a:pPr algn="ctr">
                        <a:spcAft>
                          <a:spcPts val="0"/>
                        </a:spcAft>
                        <a:tabLst>
                          <a:tab pos="4546600" algn="l"/>
                        </a:tabLst>
                      </a:pPr>
                      <a:r>
                        <a:rPr lang="ru-RU" sz="2000" b="1" i="1" dirty="0">
                          <a:solidFill>
                            <a:srgbClr val="FF0000"/>
                          </a:solidFill>
                          <a:latin typeface="Times New Roman"/>
                          <a:ea typeface="Times New Roman"/>
                        </a:rPr>
                        <a:t>Б</a:t>
                      </a:r>
                      <a:br>
                        <a:rPr lang="ru-RU" sz="2000" b="1" i="1" dirty="0">
                          <a:solidFill>
                            <a:srgbClr val="FF0000"/>
                          </a:solidFill>
                          <a:latin typeface="Times New Roman"/>
                          <a:ea typeface="Times New Roman"/>
                        </a:rPr>
                      </a:br>
                      <a:r>
                        <a:rPr lang="ru-RU" sz="2000" b="1" i="1" dirty="0" smtClean="0">
                          <a:solidFill>
                            <a:srgbClr val="FF0000"/>
                          </a:solidFill>
                          <a:latin typeface="Times New Roman"/>
                          <a:ea typeface="Times New Roman"/>
                        </a:rPr>
                        <a:t>А</a:t>
                      </a:r>
                      <a:r>
                        <a:rPr lang="ru-RU" sz="2000" b="1" i="1" dirty="0">
                          <a:solidFill>
                            <a:srgbClr val="FF0000"/>
                          </a:solidFill>
                          <a:latin typeface="Times New Roman"/>
                          <a:ea typeface="Times New Roman"/>
                        </a:rPr>
                        <a:t/>
                      </a:r>
                      <a:br>
                        <a:rPr lang="ru-RU" sz="2000" b="1" i="1" dirty="0">
                          <a:solidFill>
                            <a:srgbClr val="FF0000"/>
                          </a:solidFill>
                          <a:latin typeface="Times New Roman"/>
                          <a:ea typeface="Times New Roman"/>
                        </a:rPr>
                      </a:br>
                      <a:r>
                        <a:rPr lang="ru-RU" sz="2000" b="1" i="1" dirty="0" smtClean="0">
                          <a:solidFill>
                            <a:srgbClr val="FF0000"/>
                          </a:solidFill>
                          <a:latin typeface="Times New Roman"/>
                          <a:ea typeface="Times New Roman"/>
                        </a:rPr>
                        <a:t>Ғ</a:t>
                      </a:r>
                      <a:r>
                        <a:rPr lang="ru-RU" sz="2000" b="1" i="1" dirty="0">
                          <a:solidFill>
                            <a:srgbClr val="FF0000"/>
                          </a:solidFill>
                          <a:latin typeface="Times New Roman"/>
                          <a:ea typeface="Times New Roman"/>
                        </a:rPr>
                        <a:t/>
                      </a:r>
                      <a:br>
                        <a:rPr lang="ru-RU" sz="2000" b="1" i="1" dirty="0">
                          <a:solidFill>
                            <a:srgbClr val="FF0000"/>
                          </a:solidFill>
                          <a:latin typeface="Times New Roman"/>
                          <a:ea typeface="Times New Roman"/>
                        </a:rPr>
                      </a:br>
                      <a:r>
                        <a:rPr lang="ru-RU" sz="2000" b="1" i="1" dirty="0" smtClean="0">
                          <a:solidFill>
                            <a:srgbClr val="FF0000"/>
                          </a:solidFill>
                          <a:latin typeface="Times New Roman"/>
                          <a:ea typeface="Times New Roman"/>
                        </a:rPr>
                        <a:t>А</a:t>
                      </a:r>
                      <a:r>
                        <a:rPr lang="ru-RU" sz="2000" b="1" i="1" dirty="0">
                          <a:solidFill>
                            <a:srgbClr val="FF0000"/>
                          </a:solidFill>
                          <a:latin typeface="Times New Roman"/>
                          <a:ea typeface="Times New Roman"/>
                        </a:rPr>
                        <a:t/>
                      </a:r>
                      <a:br>
                        <a:rPr lang="ru-RU" sz="2000" b="1" i="1" dirty="0">
                          <a:solidFill>
                            <a:srgbClr val="FF0000"/>
                          </a:solidFill>
                          <a:latin typeface="Times New Roman"/>
                          <a:ea typeface="Times New Roman"/>
                        </a:rPr>
                      </a:br>
                      <a:r>
                        <a:rPr lang="ru-RU" sz="2000" b="1" i="1" dirty="0">
                          <a:solidFill>
                            <a:srgbClr val="FF0000"/>
                          </a:solidFill>
                          <a:latin typeface="Times New Roman"/>
                          <a:ea typeface="Times New Roman"/>
                        </a:rPr>
                        <a:t/>
                      </a:r>
                      <a:br>
                        <a:rPr lang="ru-RU" sz="2000" b="1" i="1" dirty="0">
                          <a:solidFill>
                            <a:srgbClr val="FF0000"/>
                          </a:solidFill>
                          <a:latin typeface="Times New Roman"/>
                          <a:ea typeface="Times New Roman"/>
                        </a:rPr>
                      </a:br>
                      <a:endParaRPr lang="ru-RU" sz="2000" dirty="0">
                        <a:solidFill>
                          <a:srgbClr val="FF000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0"/>
                        </a:spcBef>
                        <a:spcAft>
                          <a:spcPts val="0"/>
                        </a:spcAft>
                        <a:tabLst>
                          <a:tab pos="4546600" algn="l"/>
                        </a:tabLst>
                      </a:pPr>
                      <a:r>
                        <a:rPr lang="kk-KZ" sz="2000" b="1" i="1" u="none" strike="noStrike" kern="1200" dirty="0" smtClean="0">
                          <a:solidFill>
                            <a:srgbClr val="0070C0"/>
                          </a:solidFill>
                          <a:latin typeface="Times New Roman" pitchFamily="18" charset="0"/>
                          <a:ea typeface="+mn-ea"/>
                          <a:cs typeface="Times New Roman" pitchFamily="18" charset="0"/>
                        </a:rPr>
                        <a:t>Идеялардың не заттық нәрселердің құндылығы жайлы пікір қалыптастыру. Шешім қабылдау, өз ойын тұжырымдап, жеткізе білу, </a:t>
                      </a:r>
                      <a:endParaRPr lang="ru-RU" sz="2000" i="1" dirty="0">
                        <a:solidFill>
                          <a:srgbClr val="0070C0"/>
                        </a:solidFill>
                        <a:latin typeface="Times New Roman" pitchFamily="18" charset="0"/>
                        <a:ea typeface="Times New Roman"/>
                        <a:cs typeface="Times New Roman" pitchFamily="18" charset="0"/>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tab pos="4546600" algn="l"/>
                        </a:tabLst>
                        <a:defRPr/>
                      </a:pPr>
                      <a:r>
                        <a:rPr lang="ru-RU" sz="2000" i="1" dirty="0">
                          <a:solidFill>
                            <a:srgbClr val="0070C0"/>
                          </a:solidFill>
                          <a:latin typeface="Times New Roman" pitchFamily="18" charset="0"/>
                          <a:ea typeface="Times New Roman"/>
                          <a:cs typeface="Times New Roman" pitchFamily="18" charset="0"/>
                        </a:rPr>
                        <a:t> </a:t>
                      </a:r>
                      <a:r>
                        <a:rPr lang="ru-RU" sz="2000" i="1" dirty="0" err="1" smtClean="0">
                          <a:solidFill>
                            <a:srgbClr val="0070C0"/>
                          </a:solidFill>
                          <a:latin typeface="Times New Roman" pitchFamily="18" charset="0"/>
                          <a:ea typeface="Times New Roman"/>
                          <a:cs typeface="Times New Roman" pitchFamily="18" charset="0"/>
                        </a:rPr>
                        <a:t>Дискуссияға</a:t>
                      </a:r>
                      <a:r>
                        <a:rPr lang="ru-RU" sz="2000" i="1" baseline="0" dirty="0" err="1" smtClean="0">
                          <a:solidFill>
                            <a:srgbClr val="0070C0"/>
                          </a:solidFill>
                          <a:latin typeface="Times New Roman" pitchFamily="18" charset="0"/>
                          <a:ea typeface="Times New Roman"/>
                          <a:cs typeface="Times New Roman" pitchFamily="18" charset="0"/>
                        </a:rPr>
                        <a:t> әкелтін сұрақтар арқылы бағалау:</a:t>
                      </a:r>
                      <a:endParaRPr lang="ru-RU" sz="2000" i="1" kern="1200" dirty="0" smtClean="0">
                        <a:solidFill>
                          <a:srgbClr val="0070C0"/>
                        </a:solidFill>
                        <a:latin typeface="Times New Roman" pitchFamily="18" charset="0"/>
                        <a:ea typeface="+mn-ea"/>
                        <a:cs typeface="Times New Roman" pitchFamily="18" charset="0"/>
                      </a:endParaRPr>
                    </a:p>
                    <a:p>
                      <a:pPr>
                        <a:spcBef>
                          <a:spcPts val="0"/>
                        </a:spcBef>
                        <a:spcAft>
                          <a:spcPts val="0"/>
                        </a:spcAft>
                        <a:tabLst>
                          <a:tab pos="4546600" algn="l"/>
                        </a:tabLst>
                      </a:pPr>
                      <a:r>
                        <a:rPr lang="ru-RU" sz="2000" i="1" dirty="0" smtClean="0">
                          <a:solidFill>
                            <a:srgbClr val="0070C0"/>
                          </a:solidFill>
                          <a:latin typeface="Times New Roman" pitchFamily="18" charset="0"/>
                          <a:ea typeface="Times New Roman"/>
                          <a:cs typeface="Times New Roman" pitchFamily="18" charset="0"/>
                        </a:rPr>
                        <a:t>, </a:t>
                      </a:r>
                      <a:r>
                        <a:rPr lang="ru-RU" sz="2000" i="1" dirty="0" err="1" smtClean="0">
                          <a:solidFill>
                            <a:srgbClr val="0070C0"/>
                          </a:solidFill>
                          <a:latin typeface="Times New Roman" pitchFamily="18" charset="0"/>
                          <a:ea typeface="Times New Roman"/>
                          <a:cs typeface="Times New Roman" pitchFamily="18" charset="0"/>
                        </a:rPr>
                        <a:t>мысалы</a:t>
                      </a:r>
                      <a:r>
                        <a:rPr lang="ru-RU" sz="2000" i="1" dirty="0" smtClean="0">
                          <a:solidFill>
                            <a:srgbClr val="0070C0"/>
                          </a:solidFill>
                          <a:latin typeface="Times New Roman" pitchFamily="18" charset="0"/>
                          <a:ea typeface="Times New Roman"/>
                          <a:cs typeface="Times New Roman" pitchFamily="18" charset="0"/>
                        </a:rPr>
                        <a:t>: </a:t>
                      </a:r>
                      <a:r>
                        <a:rPr lang="ru-RU" sz="2000" i="1" dirty="0" err="1" smtClean="0">
                          <a:solidFill>
                            <a:srgbClr val="0070C0"/>
                          </a:solidFill>
                          <a:latin typeface="Times New Roman" pitchFamily="18" charset="0"/>
                          <a:ea typeface="Times New Roman"/>
                          <a:cs typeface="Times New Roman" pitchFamily="18" charset="0"/>
                        </a:rPr>
                        <a:t>«Сіздің ойыңызша бұл дүрыс </a:t>
                      </a:r>
                      <a:r>
                        <a:rPr lang="ru-RU" sz="2000" i="1" dirty="0" smtClean="0">
                          <a:solidFill>
                            <a:srgbClr val="0070C0"/>
                          </a:solidFill>
                          <a:latin typeface="Times New Roman" pitchFamily="18" charset="0"/>
                          <a:ea typeface="Times New Roman"/>
                          <a:cs typeface="Times New Roman" pitchFamily="18" charset="0"/>
                        </a:rPr>
                        <a:t>па</a:t>
                      </a:r>
                      <a:r>
                        <a:rPr lang="ru-RU" sz="2000" i="1" baseline="0" dirty="0">
                          <a:solidFill>
                            <a:srgbClr val="0070C0"/>
                          </a:solidFill>
                          <a:latin typeface="Times New Roman" pitchFamily="18" charset="0"/>
                          <a:ea typeface="Times New Roman"/>
                          <a:cs typeface="Times New Roman" pitchFamily="18" charset="0"/>
                        </a:rPr>
                        <a:t> </a:t>
                      </a:r>
                      <a:r>
                        <a:rPr lang="ru-RU" sz="2000" i="1" dirty="0" smtClean="0">
                          <a:solidFill>
                            <a:srgbClr val="0070C0"/>
                          </a:solidFill>
                          <a:latin typeface="Times New Roman" pitchFamily="18" charset="0"/>
                          <a:ea typeface="Times New Roman"/>
                          <a:cs typeface="Times New Roman" pitchFamily="18" charset="0"/>
                        </a:rPr>
                        <a:t>/</a:t>
                      </a:r>
                      <a:r>
                        <a:rPr lang="ru-RU" sz="2000" i="1" dirty="0" err="1" smtClean="0">
                          <a:solidFill>
                            <a:srgbClr val="0070C0"/>
                          </a:solidFill>
                          <a:latin typeface="Times New Roman" pitchFamily="18" charset="0"/>
                          <a:ea typeface="Times New Roman"/>
                          <a:cs typeface="Times New Roman" pitchFamily="18" charset="0"/>
                        </a:rPr>
                        <a:t>дұрыс</a:t>
                      </a:r>
                      <a:r>
                        <a:rPr lang="ru-RU" sz="2000" i="1" baseline="0" dirty="0" err="1" smtClean="0">
                          <a:solidFill>
                            <a:srgbClr val="0070C0"/>
                          </a:solidFill>
                          <a:latin typeface="Times New Roman" pitchFamily="18" charset="0"/>
                          <a:ea typeface="Times New Roman"/>
                          <a:cs typeface="Times New Roman" pitchFamily="18" charset="0"/>
                        </a:rPr>
                        <a:t> емес</a:t>
                      </a:r>
                      <a:r>
                        <a:rPr lang="ru-RU" sz="2000" i="1" baseline="0" dirty="0" smtClean="0">
                          <a:solidFill>
                            <a:srgbClr val="0070C0"/>
                          </a:solidFill>
                          <a:latin typeface="Times New Roman" pitchFamily="18" charset="0"/>
                          <a:ea typeface="Times New Roman"/>
                          <a:cs typeface="Times New Roman" pitchFamily="18" charset="0"/>
                        </a:rPr>
                        <a:t> </a:t>
                      </a:r>
                      <a:r>
                        <a:rPr lang="ru-RU" sz="2000" i="1" baseline="0" dirty="0" err="1" smtClean="0">
                          <a:solidFill>
                            <a:srgbClr val="0070C0"/>
                          </a:solidFill>
                          <a:latin typeface="Times New Roman" pitchFamily="18" charset="0"/>
                          <a:ea typeface="Times New Roman"/>
                          <a:cs typeface="Times New Roman" pitchFamily="18" charset="0"/>
                        </a:rPr>
                        <a:t>пе</a:t>
                      </a:r>
                      <a:r>
                        <a:rPr lang="ru-RU" sz="2000" i="1" baseline="0" dirty="0" smtClean="0">
                          <a:solidFill>
                            <a:srgbClr val="0070C0"/>
                          </a:solidFill>
                          <a:latin typeface="Times New Roman" pitchFamily="18" charset="0"/>
                          <a:ea typeface="Times New Roman"/>
                          <a:cs typeface="Times New Roman" pitchFamily="18" charset="0"/>
                        </a:rPr>
                        <a:t>, </a:t>
                      </a:r>
                      <a:r>
                        <a:rPr lang="ru-RU" sz="2000" i="1" dirty="0" smtClean="0">
                          <a:solidFill>
                            <a:srgbClr val="0070C0"/>
                          </a:solidFill>
                          <a:latin typeface="Times New Roman" pitchFamily="18" charset="0"/>
                          <a:ea typeface="Times New Roman"/>
                          <a:cs typeface="Times New Roman" pitchFamily="18" charset="0"/>
                        </a:rPr>
                        <a:t>, </a:t>
                      </a:r>
                      <a:r>
                        <a:rPr lang="ru-RU" sz="2000" i="1" dirty="0" err="1" smtClean="0">
                          <a:solidFill>
                            <a:srgbClr val="0070C0"/>
                          </a:solidFill>
                          <a:latin typeface="Times New Roman" pitchFamily="18" charset="0"/>
                          <a:ea typeface="Times New Roman"/>
                          <a:cs typeface="Times New Roman" pitchFamily="18" charset="0"/>
                        </a:rPr>
                        <a:t>қажет</a:t>
                      </a:r>
                      <a:r>
                        <a:rPr lang="ru-RU" sz="2000" i="1" dirty="0" smtClean="0">
                          <a:solidFill>
                            <a:srgbClr val="0070C0"/>
                          </a:solidFill>
                          <a:latin typeface="Times New Roman" pitchFamily="18" charset="0"/>
                          <a:ea typeface="Times New Roman"/>
                          <a:cs typeface="Times New Roman" pitchFamily="18" charset="0"/>
                        </a:rPr>
                        <a:t>/</a:t>
                      </a:r>
                      <a:r>
                        <a:rPr lang="ru-RU" sz="2000" i="1" dirty="0" err="1" smtClean="0">
                          <a:solidFill>
                            <a:srgbClr val="0070C0"/>
                          </a:solidFill>
                          <a:latin typeface="Times New Roman" pitchFamily="18" charset="0"/>
                          <a:ea typeface="Times New Roman"/>
                          <a:cs typeface="Times New Roman" pitchFamily="18" charset="0"/>
                        </a:rPr>
                        <a:t>қажет</a:t>
                      </a:r>
                      <a:r>
                        <a:rPr lang="ru-RU" sz="2000" i="1" baseline="0" dirty="0" err="1" smtClean="0">
                          <a:solidFill>
                            <a:srgbClr val="0070C0"/>
                          </a:solidFill>
                          <a:latin typeface="Times New Roman" pitchFamily="18" charset="0"/>
                          <a:ea typeface="Times New Roman"/>
                          <a:cs typeface="Times New Roman" pitchFamily="18" charset="0"/>
                        </a:rPr>
                        <a:t> емес</a:t>
                      </a:r>
                      <a:r>
                        <a:rPr lang="ru-RU" sz="2000" i="1" baseline="0" dirty="0" smtClean="0">
                          <a:solidFill>
                            <a:srgbClr val="0070C0"/>
                          </a:solidFill>
                          <a:latin typeface="Times New Roman" pitchFamily="18" charset="0"/>
                          <a:ea typeface="Times New Roman"/>
                          <a:cs typeface="Times New Roman" pitchFamily="18" charset="0"/>
                        </a:rPr>
                        <a:t>/</a:t>
                      </a:r>
                      <a:r>
                        <a:rPr lang="ru-RU" sz="2000" i="1" dirty="0" smtClean="0">
                          <a:solidFill>
                            <a:srgbClr val="0070C0"/>
                          </a:solidFill>
                          <a:latin typeface="Times New Roman" pitchFamily="18" charset="0"/>
                          <a:ea typeface="Times New Roman"/>
                          <a:cs typeface="Times New Roman" pitchFamily="18" charset="0"/>
                        </a:rPr>
                        <a:t>, </a:t>
                      </a:r>
                      <a:r>
                        <a:rPr lang="ru-RU" sz="2000" i="1" dirty="0" err="1" smtClean="0">
                          <a:solidFill>
                            <a:srgbClr val="0070C0"/>
                          </a:solidFill>
                          <a:latin typeface="Times New Roman" pitchFamily="18" charset="0"/>
                          <a:ea typeface="Times New Roman"/>
                          <a:cs typeface="Times New Roman" pitchFamily="18" charset="0"/>
                        </a:rPr>
                        <a:t>Сіз</a:t>
                      </a:r>
                      <a:r>
                        <a:rPr lang="ru-RU" sz="2000" i="1" baseline="0" dirty="0" smtClean="0">
                          <a:solidFill>
                            <a:srgbClr val="0070C0"/>
                          </a:solidFill>
                          <a:latin typeface="Times New Roman" pitchFamily="18" charset="0"/>
                          <a:ea typeface="Times New Roman"/>
                          <a:cs typeface="Times New Roman" pitchFamily="18" charset="0"/>
                        </a:rPr>
                        <a:t> </a:t>
                      </a:r>
                      <a:r>
                        <a:rPr lang="ru-RU" sz="2000" i="1" baseline="0" dirty="0" err="1" smtClean="0">
                          <a:solidFill>
                            <a:srgbClr val="0070C0"/>
                          </a:solidFill>
                          <a:latin typeface="Times New Roman" pitchFamily="18" charset="0"/>
                          <a:ea typeface="Times New Roman"/>
                          <a:cs typeface="Times New Roman" pitchFamily="18" charset="0"/>
                        </a:rPr>
                        <a:t>жақтайсыз </a:t>
                      </a:r>
                      <a:r>
                        <a:rPr lang="ru-RU" sz="2000" i="1" baseline="0" dirty="0" smtClean="0">
                          <a:solidFill>
                            <a:srgbClr val="0070C0"/>
                          </a:solidFill>
                          <a:latin typeface="Times New Roman" pitchFamily="18" charset="0"/>
                          <a:ea typeface="Times New Roman"/>
                          <a:cs typeface="Times New Roman" pitchFamily="18" charset="0"/>
                        </a:rPr>
                        <a:t>ба </a:t>
                      </a:r>
                      <a:r>
                        <a:rPr lang="ru-RU" sz="2000" i="1" baseline="0" dirty="0" err="1" smtClean="0">
                          <a:solidFill>
                            <a:srgbClr val="0070C0"/>
                          </a:solidFill>
                          <a:latin typeface="Times New Roman" pitchFamily="18" charset="0"/>
                          <a:ea typeface="Times New Roman"/>
                          <a:cs typeface="Times New Roman" pitchFamily="18" charset="0"/>
                        </a:rPr>
                        <a:t>жоқ </a:t>
                      </a:r>
                      <a:r>
                        <a:rPr lang="ru-RU" sz="2000" i="1" baseline="0" dirty="0" smtClean="0">
                          <a:solidFill>
                            <a:srgbClr val="0070C0"/>
                          </a:solidFill>
                          <a:latin typeface="Times New Roman" pitchFamily="18" charset="0"/>
                          <a:ea typeface="Times New Roman"/>
                          <a:cs typeface="Times New Roman" pitchFamily="18" charset="0"/>
                        </a:rPr>
                        <a:t>па</a:t>
                      </a:r>
                      <a:r>
                        <a:rPr lang="ru-RU" sz="2000" i="1" dirty="0" smtClean="0">
                          <a:solidFill>
                            <a:srgbClr val="0070C0"/>
                          </a:solidFill>
                          <a:latin typeface="Times New Roman" pitchFamily="18" charset="0"/>
                          <a:ea typeface="Times New Roman"/>
                          <a:cs typeface="Times New Roman" pitchFamily="18" charset="0"/>
                        </a:rPr>
                        <a:t>? </a:t>
                      </a:r>
                      <a:endParaRPr lang="ru-RU" sz="2000" i="1" dirty="0">
                        <a:solidFill>
                          <a:srgbClr val="0070C0"/>
                        </a:solidFill>
                        <a:latin typeface="Times New Roman" pitchFamily="18" charset="0"/>
                        <a:ea typeface="Times New Roman"/>
                        <a:cs typeface="Times New Roman" pitchFamily="18" charset="0"/>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0"/>
                        </a:spcBef>
                      </a:pPr>
                      <a:r>
                        <a:rPr lang="kk-KZ" sz="2000" b="1" i="1" u="none" strike="noStrike" kern="1200" dirty="0" smtClean="0">
                          <a:solidFill>
                            <a:srgbClr val="0070C0"/>
                          </a:solidFill>
                          <a:latin typeface="Times New Roman" pitchFamily="18" charset="0"/>
                          <a:ea typeface="+mn-ea"/>
                          <a:cs typeface="Times New Roman" pitchFamily="18" charset="0"/>
                        </a:rPr>
                        <a:t>есептеу, салыстыру, шешім қабылдау, қарсы қойып салыстыру, </a:t>
                      </a:r>
                      <a:endParaRPr lang="ru-RU" sz="2000" i="1" kern="1200" dirty="0" smtClean="0">
                        <a:solidFill>
                          <a:srgbClr val="0070C0"/>
                        </a:solidFill>
                        <a:latin typeface="Times New Roman" pitchFamily="18" charset="0"/>
                        <a:ea typeface="+mn-ea"/>
                        <a:cs typeface="Times New Roman" pitchFamily="18" charset="0"/>
                      </a:endParaRPr>
                    </a:p>
                    <a:p>
                      <a:pPr>
                        <a:spcBef>
                          <a:spcPts val="0"/>
                        </a:spcBef>
                      </a:pPr>
                      <a:r>
                        <a:rPr lang="kk-KZ" sz="2000" b="1" i="1" u="none" strike="noStrike" kern="1200" dirty="0" smtClean="0">
                          <a:solidFill>
                            <a:srgbClr val="0070C0"/>
                          </a:solidFill>
                          <a:latin typeface="Times New Roman" pitchFamily="18" charset="0"/>
                          <a:ea typeface="+mn-ea"/>
                          <a:cs typeface="Times New Roman" pitchFamily="18" charset="0"/>
                        </a:rPr>
                        <a:t>сынау, сыни талдау жасау, жақтау, сипаттау, ерекшелеу бағалау, түсіндіру, түсіндірмесін беру, негіздеу, байланысын анықтау, түйіндеу, қолдау-қолдамау.</a:t>
                      </a:r>
                      <a:endParaRPr lang="ru-RU" sz="2000" i="1" dirty="0">
                        <a:solidFill>
                          <a:srgbClr val="0070C0"/>
                        </a:solidFill>
                        <a:latin typeface="Times New Roman" pitchFamily="18" charset="0"/>
                        <a:ea typeface="Times New Roman"/>
                        <a:cs typeface="Times New Roman" pitchFamily="18" charset="0"/>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46600" algn="l"/>
                        </a:tabLst>
                      </a:pPr>
                      <a:endParaRPr lang="ru-RU" sz="2000" dirty="0">
                        <a:solidFill>
                          <a:srgbClr val="0070C0"/>
                        </a:solidFill>
                        <a:latin typeface="Times New Roman"/>
                        <a:ea typeface="Times New Roman"/>
                      </a:endParaRPr>
                    </a:p>
                    <a:p>
                      <a:pPr algn="ctr">
                        <a:spcAft>
                          <a:spcPts val="0"/>
                        </a:spcAft>
                        <a:tabLst>
                          <a:tab pos="4546600" algn="l"/>
                        </a:tabLst>
                      </a:pPr>
                      <a:r>
                        <a:rPr lang="kk-KZ" sz="2000" i="1" dirty="0" smtClean="0">
                          <a:solidFill>
                            <a:srgbClr val="FF0000"/>
                          </a:solidFill>
                          <a:latin typeface="Times New Roman"/>
                          <a:ea typeface="Times New Roman"/>
                        </a:rPr>
                        <a:t>Ж</a:t>
                      </a:r>
                      <a:endParaRPr lang="ru-RU" sz="2000" i="1" dirty="0" smtClean="0">
                        <a:solidFill>
                          <a:srgbClr val="FF0000"/>
                        </a:solidFill>
                        <a:latin typeface="Times New Roman"/>
                        <a:ea typeface="Times New Roman"/>
                      </a:endParaRPr>
                    </a:p>
                    <a:p>
                      <a:pPr algn="ctr">
                        <a:spcAft>
                          <a:spcPts val="0"/>
                        </a:spcAft>
                        <a:tabLst>
                          <a:tab pos="4546600" algn="l"/>
                        </a:tabLst>
                      </a:pPr>
                      <a:r>
                        <a:rPr lang="ru-RU" sz="2000" i="1" dirty="0" smtClean="0">
                          <a:solidFill>
                            <a:srgbClr val="FF0000"/>
                          </a:solidFill>
                          <a:latin typeface="Times New Roman"/>
                          <a:ea typeface="Times New Roman"/>
                        </a:rPr>
                        <a:t>О</a:t>
                      </a:r>
                    </a:p>
                    <a:p>
                      <a:pPr algn="ctr">
                        <a:spcAft>
                          <a:spcPts val="0"/>
                        </a:spcAft>
                        <a:tabLst>
                          <a:tab pos="4546600" algn="l"/>
                        </a:tabLst>
                      </a:pPr>
                      <a:r>
                        <a:rPr lang="kk-KZ" sz="2000" i="1" dirty="0" smtClean="0">
                          <a:solidFill>
                            <a:srgbClr val="FF0000"/>
                          </a:solidFill>
                          <a:latin typeface="Times New Roman"/>
                          <a:ea typeface="Times New Roman"/>
                        </a:rPr>
                        <a:t>Ғ</a:t>
                      </a:r>
                      <a:endParaRPr lang="ru-RU" sz="2000" i="1" dirty="0" smtClean="0">
                        <a:solidFill>
                          <a:srgbClr val="FF0000"/>
                        </a:solidFill>
                        <a:latin typeface="Times New Roman"/>
                        <a:ea typeface="Times New Roman"/>
                      </a:endParaRPr>
                    </a:p>
                    <a:p>
                      <a:pPr algn="ctr">
                        <a:spcAft>
                          <a:spcPts val="0"/>
                        </a:spcAft>
                        <a:tabLst>
                          <a:tab pos="4546600" algn="l"/>
                        </a:tabLst>
                      </a:pPr>
                      <a:r>
                        <a:rPr lang="kk-KZ" sz="2000" i="1" dirty="0" smtClean="0">
                          <a:solidFill>
                            <a:srgbClr val="FF0000"/>
                          </a:solidFill>
                          <a:latin typeface="Times New Roman"/>
                          <a:ea typeface="Times New Roman"/>
                        </a:rPr>
                        <a:t>А</a:t>
                      </a:r>
                      <a:endParaRPr lang="ru-RU" sz="2000" i="1" dirty="0" smtClean="0">
                        <a:solidFill>
                          <a:srgbClr val="FF0000"/>
                        </a:solidFill>
                        <a:latin typeface="Times New Roman"/>
                        <a:ea typeface="Times New Roman"/>
                      </a:endParaRPr>
                    </a:p>
                    <a:p>
                      <a:pPr algn="ctr">
                        <a:spcAft>
                          <a:spcPts val="0"/>
                        </a:spcAft>
                        <a:tabLst>
                          <a:tab pos="4546600" algn="l"/>
                        </a:tabLst>
                      </a:pPr>
                      <a:r>
                        <a:rPr lang="kk-KZ" sz="2000" i="1" dirty="0" smtClean="0">
                          <a:solidFill>
                            <a:srgbClr val="FF0000"/>
                          </a:solidFill>
                          <a:latin typeface="Times New Roman"/>
                          <a:ea typeface="Times New Roman"/>
                        </a:rPr>
                        <a:t>Р</a:t>
                      </a:r>
                    </a:p>
                    <a:p>
                      <a:pPr algn="ctr">
                        <a:spcAft>
                          <a:spcPts val="0"/>
                        </a:spcAft>
                        <a:tabLst>
                          <a:tab pos="4546600" algn="l"/>
                        </a:tabLst>
                      </a:pPr>
                      <a:r>
                        <a:rPr lang="kk-KZ" sz="2000" i="1" dirty="0" smtClean="0">
                          <a:solidFill>
                            <a:srgbClr val="FF0000"/>
                          </a:solidFill>
                          <a:latin typeface="Times New Roman"/>
                          <a:ea typeface="Times New Roman"/>
                        </a:rPr>
                        <a:t>Ғ</a:t>
                      </a:r>
                    </a:p>
                    <a:p>
                      <a:pPr algn="ctr">
                        <a:spcAft>
                          <a:spcPts val="0"/>
                        </a:spcAft>
                        <a:tabLst>
                          <a:tab pos="4546600" algn="l"/>
                        </a:tabLst>
                      </a:pPr>
                      <a:r>
                        <a:rPr lang="kk-KZ" sz="2000" i="1" dirty="0" smtClean="0">
                          <a:solidFill>
                            <a:srgbClr val="FF0000"/>
                          </a:solidFill>
                          <a:latin typeface="Times New Roman"/>
                          <a:ea typeface="Times New Roman"/>
                        </a:rPr>
                        <a:t>Ы</a:t>
                      </a:r>
                      <a:endParaRPr lang="ru-RU" sz="2000" i="1" dirty="0" smtClean="0">
                        <a:solidFill>
                          <a:srgbClr val="FF0000"/>
                        </a:solidFill>
                        <a:latin typeface="Times New Roman"/>
                        <a:ea typeface="Times New Roman"/>
                      </a:endParaRPr>
                    </a:p>
                    <a:p>
                      <a:pPr algn="ctr">
                        <a:spcAft>
                          <a:spcPts val="0"/>
                        </a:spcAft>
                        <a:tabLst>
                          <a:tab pos="4546600" algn="l"/>
                        </a:tabLst>
                      </a:pPr>
                      <a:endParaRPr lang="ru-RU" sz="2000" dirty="0">
                        <a:solidFill>
                          <a:srgbClr val="0070C0"/>
                        </a:solidFill>
                        <a:latin typeface="Times New Roman"/>
                        <a:ea typeface="Times New Roman"/>
                      </a:endParaRPr>
                    </a:p>
                  </a:txBody>
                  <a:tcPr marL="24668" marR="246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Rectangle 1"/>
          <p:cNvSpPr>
            <a:spLocks noChangeArrowheads="1"/>
          </p:cNvSpPr>
          <p:nvPr/>
        </p:nvSpPr>
        <p:spPr bwMode="auto">
          <a:xfrm>
            <a:off x="2267744" y="260648"/>
            <a:ext cx="4584908"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algn="ctr" fontAlgn="base">
              <a:spcBef>
                <a:spcPct val="0"/>
              </a:spcBef>
              <a:spcAft>
                <a:spcPct val="0"/>
              </a:spcAft>
              <a:tabLst>
                <a:tab pos="4546600" algn="l"/>
              </a:tabLst>
            </a:pPr>
            <a:r>
              <a:rPr lang="ru-RU" sz="1600" b="1" dirty="0" err="1" smtClean="0">
                <a:solidFill>
                  <a:srgbClr val="FF0000"/>
                </a:solidFill>
                <a:latin typeface="Bookman Old Style" pitchFamily="18" charset="0"/>
                <a:ea typeface="Times New Roman" pitchFamily="18" charset="0"/>
                <a:cs typeface="Arial" pitchFamily="34" charset="0"/>
              </a:rPr>
              <a:t>Б.Блума</a:t>
            </a:r>
            <a:r>
              <a:rPr lang="ru-RU" sz="1600" b="1" dirty="0" smtClean="0">
                <a:solidFill>
                  <a:srgbClr val="FF0000"/>
                </a:solidFill>
                <a:latin typeface="Bookman Old Style" pitchFamily="18" charset="0"/>
                <a:ea typeface="Times New Roman" pitchFamily="18" charset="0"/>
                <a:cs typeface="Arial" pitchFamily="34" charset="0"/>
              </a:rPr>
              <a:t> </a:t>
            </a:r>
            <a:r>
              <a:rPr lang="ru-RU" sz="1600" b="1" dirty="0" err="1" smtClean="0">
                <a:solidFill>
                  <a:srgbClr val="FF0000"/>
                </a:solidFill>
                <a:latin typeface="Bookman Old Style" pitchFamily="18" charset="0"/>
                <a:ea typeface="Times New Roman" pitchFamily="18" charset="0"/>
                <a:cs typeface="Arial" pitchFamily="34" charset="0"/>
              </a:rPr>
              <a:t>таксономиясы</a:t>
            </a:r>
            <a:r>
              <a:rPr lang="ru-RU" sz="1600" b="1" dirty="0" smtClean="0">
                <a:solidFill>
                  <a:srgbClr val="FF0000"/>
                </a:solidFill>
                <a:latin typeface="Bookman Old Style" pitchFamily="18" charset="0"/>
                <a:ea typeface="Times New Roman" pitchFamily="18" charset="0"/>
                <a:cs typeface="Arial" pitchFamily="34" charset="0"/>
              </a:rPr>
              <a:t> </a:t>
            </a:r>
            <a:r>
              <a:rPr lang="ru-RU" sz="1600" b="1" dirty="0" err="1" smtClean="0">
                <a:solidFill>
                  <a:srgbClr val="FF0000"/>
                </a:solidFill>
                <a:latin typeface="Bookman Old Style" pitchFamily="18" charset="0"/>
                <a:ea typeface="Times New Roman" pitchFamily="18" charset="0"/>
                <a:cs typeface="Arial" pitchFamily="34" charset="0"/>
              </a:rPr>
              <a:t>бойынша</a:t>
            </a:r>
            <a:r>
              <a:rPr lang="ru-RU" sz="1600" b="1" dirty="0" smtClean="0">
                <a:solidFill>
                  <a:srgbClr val="FF0000"/>
                </a:solidFill>
                <a:latin typeface="Bookman Old Style" pitchFamily="18" charset="0"/>
                <a:ea typeface="Times New Roman" pitchFamily="18" charset="0"/>
                <a:cs typeface="Arial" pitchFamily="34" charset="0"/>
              </a:rPr>
              <a:t> </a:t>
            </a:r>
          </a:p>
          <a:p>
            <a:pPr lvl="0" algn="ctr" fontAlgn="base">
              <a:spcBef>
                <a:spcPct val="0"/>
              </a:spcBef>
              <a:spcAft>
                <a:spcPct val="0"/>
              </a:spcAft>
              <a:tabLst>
                <a:tab pos="4546600" algn="l"/>
              </a:tabLst>
            </a:pPr>
            <a:r>
              <a:rPr lang="ru-RU" sz="1600" b="1" dirty="0" smtClean="0">
                <a:solidFill>
                  <a:srgbClr val="FF0000"/>
                </a:solidFill>
                <a:latin typeface="Bookman Old Style" pitchFamily="18" charset="0"/>
                <a:ea typeface="Times New Roman" pitchFamily="18" charset="0"/>
                <a:cs typeface="Arial" pitchFamily="34" charset="0"/>
              </a:rPr>
              <a:t> </a:t>
            </a:r>
            <a:r>
              <a:rPr lang="ru-RU" sz="1600" b="1" dirty="0" err="1" smtClean="0">
                <a:solidFill>
                  <a:srgbClr val="FF0000"/>
                </a:solidFill>
                <a:latin typeface="Bookman Old Style" pitchFamily="18" charset="0"/>
                <a:ea typeface="Times New Roman" pitchFamily="18" charset="0"/>
                <a:cs typeface="Arial" pitchFamily="34" charset="0"/>
              </a:rPr>
              <a:t>сұрақтар </a:t>
            </a:r>
            <a:r>
              <a:rPr lang="ru-RU" sz="1600" b="1" dirty="0" smtClean="0">
                <a:solidFill>
                  <a:srgbClr val="FF0000"/>
                </a:solidFill>
                <a:latin typeface="Bookman Old Style" pitchFamily="18" charset="0"/>
                <a:ea typeface="Times New Roman" pitchFamily="18" charset="0"/>
                <a:cs typeface="Arial" pitchFamily="34" charset="0"/>
              </a:rPr>
              <a:t>мен </a:t>
            </a:r>
            <a:r>
              <a:rPr lang="ru-RU" sz="1600" b="1" dirty="0" err="1" smtClean="0">
                <a:solidFill>
                  <a:srgbClr val="FF0000"/>
                </a:solidFill>
                <a:latin typeface="Bookman Old Style" pitchFamily="18" charset="0"/>
                <a:ea typeface="Times New Roman" pitchFamily="18" charset="0"/>
                <a:cs typeface="Arial" pitchFamily="34" charset="0"/>
              </a:rPr>
              <a:t>тапсырмалардың моделі</a:t>
            </a:r>
            <a:endParaRPr lang="ru-RU" sz="1600" dirty="0" smtClean="0">
              <a:solidFill>
                <a:srgbClr val="FF0000"/>
              </a:solidFill>
              <a:latin typeface="Bookman Old Style" pitchFamily="18" charset="0"/>
              <a:cs typeface="Arial" pitchFamily="34" charset="0"/>
            </a:endParaRPr>
          </a:p>
          <a:p>
            <a:pPr lvl="0" algn="ctr" fontAlgn="base">
              <a:spcBef>
                <a:spcPct val="0"/>
              </a:spcBef>
              <a:spcAft>
                <a:spcPct val="0"/>
              </a:spcAft>
              <a:tabLst>
                <a:tab pos="4546600" algn="l"/>
              </a:tabLst>
            </a:pPr>
            <a:endParaRPr kumimoji="0" lang="ru-RU" sz="1600" b="0" i="0" u="none" strike="noStrike" cap="none" normalizeH="0" baseline="0" dirty="0" smtClean="0">
              <a:ln>
                <a:noFill/>
              </a:ln>
              <a:solidFill>
                <a:srgbClr val="FF0000"/>
              </a:solidFill>
              <a:effectLst/>
              <a:latin typeface="Bookman Old Style" pitchFamily="18"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27584" y="332657"/>
            <a:ext cx="7772400" cy="864096"/>
          </a:xfrm>
        </p:spPr>
        <p:txBody>
          <a:bodyPr>
            <a:normAutofit fontScale="90000"/>
          </a:bodyPr>
          <a:lstStyle/>
          <a:p>
            <a:r>
              <a:rPr lang="kk-KZ" sz="3100" dirty="0" smtClean="0"/>
              <a:t/>
            </a:r>
            <a:br>
              <a:rPr lang="kk-KZ" sz="3100" dirty="0" smtClean="0"/>
            </a:br>
            <a:r>
              <a:rPr lang="kk-KZ" sz="3100" dirty="0" smtClean="0"/>
              <a:t>Сабақтың технология карта сатыларын дәстүрлі сабақпен салыстыру</a:t>
            </a:r>
            <a:r>
              <a:rPr lang="ru-RU" dirty="0" smtClean="0"/>
              <a:t/>
            </a:r>
            <a:br>
              <a:rPr lang="ru-RU" dirty="0" smtClean="0"/>
            </a:br>
            <a:endParaRPr lang="ru-RU" dirty="0"/>
          </a:p>
        </p:txBody>
      </p:sp>
      <p:graphicFrame>
        <p:nvGraphicFramePr>
          <p:cNvPr id="4" name="Таблица 3"/>
          <p:cNvGraphicFramePr>
            <a:graphicFrameLocks noGrp="1"/>
          </p:cNvGraphicFramePr>
          <p:nvPr/>
        </p:nvGraphicFramePr>
        <p:xfrm>
          <a:off x="755576" y="1196752"/>
          <a:ext cx="8064896" cy="5254364"/>
        </p:xfrm>
        <a:graphic>
          <a:graphicData uri="http://schemas.openxmlformats.org/drawingml/2006/table">
            <a:tbl>
              <a:tblPr firstRow="1" bandRow="1">
                <a:tableStyleId>{5C22544A-7EE6-4342-B048-85BDC9FD1C3A}</a:tableStyleId>
              </a:tblPr>
              <a:tblGrid>
                <a:gridCol w="4032448"/>
                <a:gridCol w="4032448"/>
              </a:tblGrid>
              <a:tr h="546124">
                <a:tc>
                  <a:txBody>
                    <a:bodyPr/>
                    <a:lstStyle/>
                    <a:p>
                      <a:pPr algn="ctr">
                        <a:lnSpc>
                          <a:spcPct val="115000"/>
                        </a:lnSpc>
                        <a:spcAft>
                          <a:spcPts val="0"/>
                        </a:spcAft>
                      </a:pPr>
                      <a:r>
                        <a:rPr lang="kk-KZ" sz="1800" b="1" dirty="0">
                          <a:latin typeface="Times New Roman"/>
                          <a:ea typeface="Times New Roman"/>
                        </a:rPr>
                        <a:t>Дәстүрлі сабақ</a:t>
                      </a:r>
                      <a:endParaRPr lang="ru-RU" sz="1800" dirty="0">
                        <a:latin typeface="Times New Roman"/>
                        <a:ea typeface="Times New Roman"/>
                      </a:endParaRPr>
                    </a:p>
                  </a:txBody>
                  <a:tcPr marL="68580" marR="68580" marT="0" marB="0"/>
                </a:tc>
                <a:tc>
                  <a:txBody>
                    <a:bodyPr/>
                    <a:lstStyle/>
                    <a:p>
                      <a:pPr algn="ctr">
                        <a:lnSpc>
                          <a:spcPct val="115000"/>
                        </a:lnSpc>
                        <a:spcAft>
                          <a:spcPts val="0"/>
                        </a:spcAft>
                      </a:pPr>
                      <a:r>
                        <a:rPr lang="kk-KZ" sz="1800" b="1" dirty="0">
                          <a:latin typeface="Times New Roman"/>
                          <a:ea typeface="Times New Roman"/>
                        </a:rPr>
                        <a:t>Технологиялық сабақ </a:t>
                      </a:r>
                      <a:endParaRPr lang="ru-RU" sz="1800" dirty="0">
                        <a:latin typeface="Times New Roman"/>
                        <a:ea typeface="Times New Roman"/>
                      </a:endParaRPr>
                    </a:p>
                  </a:txBody>
                  <a:tcPr marL="68580" marR="68580" marT="0" marB="0"/>
                </a:tc>
              </a:tr>
              <a:tr h="546124">
                <a:tc>
                  <a:txBody>
                    <a:bodyPr/>
                    <a:lstStyle/>
                    <a:p>
                      <a:pPr algn="ctr">
                        <a:lnSpc>
                          <a:spcPct val="115000"/>
                        </a:lnSpc>
                        <a:spcAft>
                          <a:spcPts val="0"/>
                        </a:spcAft>
                      </a:pPr>
                      <a:r>
                        <a:rPr lang="kk-KZ" sz="1800" b="1" dirty="0">
                          <a:latin typeface="Times New Roman"/>
                          <a:ea typeface="Times New Roman"/>
                        </a:rPr>
                        <a:t>1</a:t>
                      </a:r>
                      <a:endParaRPr lang="ru-RU" sz="1800" dirty="0">
                        <a:latin typeface="Times New Roman"/>
                        <a:ea typeface="Times New Roman"/>
                      </a:endParaRPr>
                    </a:p>
                  </a:txBody>
                  <a:tcPr marL="68580" marR="68580" marT="0" marB="0"/>
                </a:tc>
                <a:tc>
                  <a:txBody>
                    <a:bodyPr/>
                    <a:lstStyle/>
                    <a:p>
                      <a:pPr algn="ctr">
                        <a:lnSpc>
                          <a:spcPct val="115000"/>
                        </a:lnSpc>
                        <a:spcAft>
                          <a:spcPts val="0"/>
                        </a:spcAft>
                      </a:pPr>
                      <a:r>
                        <a:rPr lang="kk-KZ" sz="1800" b="1">
                          <a:latin typeface="Times New Roman"/>
                          <a:ea typeface="Times New Roman"/>
                        </a:rPr>
                        <a:t>2</a:t>
                      </a:r>
                      <a:endParaRPr lang="ru-RU" sz="1800">
                        <a:latin typeface="Times New Roman"/>
                        <a:ea typeface="Times New Roman"/>
                      </a:endParaRPr>
                    </a:p>
                  </a:txBody>
                  <a:tcPr marL="68580" marR="68580" marT="0" marB="0"/>
                </a:tc>
              </a:tr>
              <a:tr h="546124">
                <a:tc>
                  <a:txBody>
                    <a:bodyPr/>
                    <a:lstStyle/>
                    <a:p>
                      <a:pPr>
                        <a:lnSpc>
                          <a:spcPct val="115000"/>
                        </a:lnSpc>
                        <a:spcAft>
                          <a:spcPts val="0"/>
                        </a:spcAft>
                      </a:pPr>
                      <a:r>
                        <a:rPr lang="kk-KZ" sz="1800" dirty="0">
                          <a:latin typeface="Times New Roman"/>
                          <a:ea typeface="Times New Roman"/>
                        </a:rPr>
                        <a:t>1. Ұйымдастыру кезеңі </a:t>
                      </a:r>
                      <a:r>
                        <a:rPr lang="ru-RU" sz="1800" dirty="0">
                          <a:latin typeface="Times New Roman"/>
                          <a:ea typeface="Times New Roman"/>
                        </a:rPr>
                        <a:t>(3 мин.)</a:t>
                      </a:r>
                    </a:p>
                  </a:txBody>
                  <a:tcPr marL="68580" marR="68580" marT="0" marB="0"/>
                </a:tc>
                <a:tc rowSpan="3">
                  <a:txBody>
                    <a:bodyPr/>
                    <a:lstStyle/>
                    <a:p>
                      <a:pPr>
                        <a:lnSpc>
                          <a:spcPct val="115000"/>
                        </a:lnSpc>
                        <a:spcAft>
                          <a:spcPts val="0"/>
                        </a:spcAft>
                      </a:pPr>
                      <a:r>
                        <a:rPr lang="kk-KZ" sz="1800" dirty="0">
                          <a:latin typeface="Times New Roman"/>
                          <a:ea typeface="Times New Roman"/>
                        </a:rPr>
                        <a:t>1. Ақпарат блогы </a:t>
                      </a:r>
                      <a:r>
                        <a:rPr lang="ru-RU" sz="1800" dirty="0">
                          <a:latin typeface="Times New Roman"/>
                          <a:ea typeface="Times New Roman"/>
                        </a:rPr>
                        <a:t>(12 мин.)</a:t>
                      </a:r>
                    </a:p>
                  </a:txBody>
                  <a:tcPr marL="68580" marR="68580" marT="0" marB="0"/>
                </a:tc>
              </a:tr>
              <a:tr h="546124">
                <a:tc>
                  <a:txBody>
                    <a:bodyPr/>
                    <a:lstStyle/>
                    <a:p>
                      <a:pPr>
                        <a:lnSpc>
                          <a:spcPct val="115000"/>
                        </a:lnSpc>
                        <a:spcAft>
                          <a:spcPts val="0"/>
                        </a:spcAft>
                      </a:pPr>
                      <a:r>
                        <a:rPr lang="kk-KZ" sz="1800" dirty="0">
                          <a:latin typeface="Times New Roman"/>
                          <a:ea typeface="Times New Roman"/>
                        </a:rPr>
                        <a:t>2. Үй жұмысын тексеру </a:t>
                      </a:r>
                      <a:r>
                        <a:rPr lang="ru-RU" sz="1800" dirty="0">
                          <a:latin typeface="Times New Roman"/>
                          <a:ea typeface="Times New Roman"/>
                        </a:rPr>
                        <a:t>(10 мин.)</a:t>
                      </a:r>
                    </a:p>
                  </a:txBody>
                  <a:tcPr marL="68580" marR="68580" marT="0" marB="0"/>
                </a:tc>
                <a:tc vMerge="1">
                  <a:txBody>
                    <a:bodyPr/>
                    <a:lstStyle/>
                    <a:p>
                      <a:endParaRPr lang="ru-RU"/>
                    </a:p>
                  </a:txBody>
                  <a:tcPr/>
                </a:tc>
              </a:tr>
              <a:tr h="546124">
                <a:tc>
                  <a:txBody>
                    <a:bodyPr/>
                    <a:lstStyle/>
                    <a:p>
                      <a:pPr>
                        <a:lnSpc>
                          <a:spcPct val="115000"/>
                        </a:lnSpc>
                        <a:spcAft>
                          <a:spcPts val="0"/>
                        </a:spcAft>
                      </a:pPr>
                      <a:r>
                        <a:rPr lang="kk-KZ" sz="1800" dirty="0">
                          <a:latin typeface="Times New Roman"/>
                          <a:ea typeface="Times New Roman"/>
                        </a:rPr>
                        <a:t>3. Жаңа материалды түсіндіру </a:t>
                      </a:r>
                      <a:r>
                        <a:rPr lang="ru-RU" sz="1800" dirty="0">
                          <a:latin typeface="Times New Roman"/>
                          <a:ea typeface="Times New Roman"/>
                        </a:rPr>
                        <a:t>(15 мин.)</a:t>
                      </a:r>
                    </a:p>
                  </a:txBody>
                  <a:tcPr marL="68580" marR="68580" marT="0" marB="0"/>
                </a:tc>
                <a:tc vMerge="1">
                  <a:txBody>
                    <a:bodyPr/>
                    <a:lstStyle/>
                    <a:p>
                      <a:endParaRPr lang="ru-RU"/>
                    </a:p>
                  </a:txBody>
                  <a:tcPr/>
                </a:tc>
              </a:tr>
              <a:tr h="851730">
                <a:tc>
                  <a:txBody>
                    <a:bodyPr/>
                    <a:lstStyle/>
                    <a:p>
                      <a:pPr>
                        <a:lnSpc>
                          <a:spcPct val="115000"/>
                        </a:lnSpc>
                        <a:spcAft>
                          <a:spcPts val="0"/>
                        </a:spcAft>
                      </a:pPr>
                      <a:r>
                        <a:rPr lang="kk-KZ" sz="1800">
                          <a:latin typeface="Times New Roman"/>
                          <a:ea typeface="Times New Roman"/>
                        </a:rPr>
                        <a:t>4. Бекіту </a:t>
                      </a:r>
                      <a:r>
                        <a:rPr lang="ru-RU" sz="1800">
                          <a:latin typeface="Times New Roman"/>
                          <a:ea typeface="Times New Roman"/>
                        </a:rPr>
                        <a:t>(15 мин.)</a:t>
                      </a:r>
                    </a:p>
                  </a:txBody>
                  <a:tcPr marL="68580" marR="68580" marT="0" marB="0"/>
                </a:tc>
                <a:tc>
                  <a:txBody>
                    <a:bodyPr/>
                    <a:lstStyle/>
                    <a:p>
                      <a:pPr>
                        <a:lnSpc>
                          <a:spcPct val="115000"/>
                        </a:lnSpc>
                        <a:spcAft>
                          <a:spcPts val="0"/>
                        </a:spcAft>
                      </a:pPr>
                      <a:r>
                        <a:rPr lang="kk-KZ" sz="1800" dirty="0">
                          <a:latin typeface="Times New Roman"/>
                          <a:ea typeface="Times New Roman"/>
                        </a:rPr>
                        <a:t>2. Логикалық тапсырмалар блогы (5 мин.)</a:t>
                      </a:r>
                      <a:endParaRPr lang="ru-RU" sz="1800" dirty="0">
                        <a:latin typeface="Times New Roman"/>
                        <a:ea typeface="Times New Roman"/>
                      </a:endParaRPr>
                    </a:p>
                    <a:p>
                      <a:pPr>
                        <a:lnSpc>
                          <a:spcPct val="115000"/>
                        </a:lnSpc>
                        <a:spcAft>
                          <a:spcPts val="0"/>
                        </a:spcAft>
                      </a:pPr>
                      <a:r>
                        <a:rPr lang="kk-KZ" sz="1800" dirty="0">
                          <a:latin typeface="Times New Roman"/>
                          <a:ea typeface="Times New Roman"/>
                        </a:rPr>
                        <a:t>3. Жаттықтыру және білімді есепке алу блогы (18 мин.)</a:t>
                      </a:r>
                      <a:endParaRPr lang="ru-RU" sz="1800" dirty="0">
                        <a:latin typeface="Times New Roman"/>
                        <a:ea typeface="Times New Roman"/>
                      </a:endParaRPr>
                    </a:p>
                  </a:txBody>
                  <a:tcPr marL="68580" marR="68580" marT="0" marB="0"/>
                </a:tc>
              </a:tr>
              <a:tr h="546124">
                <a:tc>
                  <a:txBody>
                    <a:bodyPr/>
                    <a:lstStyle/>
                    <a:p>
                      <a:pPr>
                        <a:lnSpc>
                          <a:spcPct val="115000"/>
                        </a:lnSpc>
                        <a:spcAft>
                          <a:spcPts val="0"/>
                        </a:spcAft>
                      </a:pPr>
                      <a:endParaRPr lang="kk-KZ" sz="1800">
                        <a:latin typeface="Times New Roman"/>
                        <a:ea typeface="Times New Roman"/>
                      </a:endParaRPr>
                    </a:p>
                  </a:txBody>
                  <a:tcPr marL="68580" marR="68580" marT="0" marB="0"/>
                </a:tc>
                <a:tc>
                  <a:txBody>
                    <a:bodyPr/>
                    <a:lstStyle/>
                    <a:p>
                      <a:pPr>
                        <a:lnSpc>
                          <a:spcPct val="115000"/>
                        </a:lnSpc>
                        <a:spcAft>
                          <a:spcPts val="0"/>
                        </a:spcAft>
                      </a:pPr>
                      <a:r>
                        <a:rPr lang="kk-KZ" sz="1800" dirty="0">
                          <a:latin typeface="Times New Roman"/>
                          <a:ea typeface="Times New Roman"/>
                        </a:rPr>
                        <a:t>4. Интеллектуалдық тренинг блогы </a:t>
                      </a:r>
                      <a:r>
                        <a:rPr lang="ru-RU" sz="1800" dirty="0">
                          <a:latin typeface="Times New Roman"/>
                          <a:ea typeface="Times New Roman"/>
                        </a:rPr>
                        <a:t>(6 мин.)</a:t>
                      </a:r>
                    </a:p>
                  </a:txBody>
                  <a:tcPr marL="68580" marR="68580" marT="0" marB="0"/>
                </a:tc>
              </a:tr>
              <a:tr h="567820">
                <a:tc>
                  <a:txBody>
                    <a:bodyPr/>
                    <a:lstStyle/>
                    <a:p>
                      <a:pPr>
                        <a:lnSpc>
                          <a:spcPct val="115000"/>
                        </a:lnSpc>
                        <a:spcAft>
                          <a:spcPts val="0"/>
                        </a:spcAft>
                      </a:pPr>
                      <a:r>
                        <a:rPr lang="kk-KZ" sz="1800" dirty="0">
                          <a:latin typeface="Times New Roman"/>
                          <a:ea typeface="Times New Roman"/>
                        </a:rPr>
                        <a:t>5. Үй тапсырмасы, сабақ қорытындысы </a:t>
                      </a:r>
                      <a:r>
                        <a:rPr lang="ru-RU" sz="1800" dirty="0">
                          <a:latin typeface="Times New Roman"/>
                          <a:ea typeface="Times New Roman"/>
                        </a:rPr>
                        <a:t>(2 мин.)</a:t>
                      </a:r>
                    </a:p>
                  </a:txBody>
                  <a:tcPr marL="68580" marR="68580" marT="0" marB="0"/>
                </a:tc>
                <a:tc>
                  <a:txBody>
                    <a:bodyPr/>
                    <a:lstStyle/>
                    <a:p>
                      <a:pPr>
                        <a:lnSpc>
                          <a:spcPct val="115000"/>
                        </a:lnSpc>
                        <a:spcAft>
                          <a:spcPts val="0"/>
                        </a:spcAft>
                      </a:pPr>
                      <a:r>
                        <a:rPr lang="kk-KZ" sz="1800" dirty="0">
                          <a:latin typeface="Times New Roman"/>
                          <a:ea typeface="Times New Roman"/>
                        </a:rPr>
                        <a:t>5. Күтілетін нәтиже блогы, үй тапсырмасы (4 мин.)</a:t>
                      </a:r>
                      <a:endParaRPr lang="ru-RU" sz="1800" dirty="0">
                        <a:latin typeface="Times New Roman"/>
                        <a:ea typeface="Times New Roman"/>
                      </a:endParaRPr>
                    </a:p>
                  </a:txBody>
                  <a:tcPr marL="68580" marR="68580" marT="0" marB="0"/>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71600" y="260648"/>
            <a:ext cx="7772400" cy="936104"/>
          </a:xfrm>
        </p:spPr>
        <p:txBody>
          <a:bodyPr>
            <a:normAutofit fontScale="90000"/>
          </a:bodyPr>
          <a:lstStyle/>
          <a:p>
            <a:r>
              <a:rPr lang="kk-KZ" sz="2000" dirty="0" smtClean="0"/>
              <a:t>Технологиялық сабақ жағдайында оқу мақсаттарын тапсырма-жаттығуларды құрастыру әдістемесімен және сабақ кезеңдерінің ерекшеліктерімен байланыстыру үлгісі </a:t>
            </a:r>
            <a:r>
              <a:rPr lang="ru-RU" sz="2000" dirty="0" smtClean="0"/>
              <a:t/>
            </a:r>
            <a:br>
              <a:rPr lang="ru-RU" sz="2000" dirty="0" smtClean="0"/>
            </a:br>
            <a:endParaRPr lang="ru-RU" sz="2000" dirty="0"/>
          </a:p>
        </p:txBody>
      </p:sp>
      <p:pic>
        <p:nvPicPr>
          <p:cNvPr id="4" name="Рисунок 3" descr="СТК - Сабак курылымы мен нэтиже байл"/>
          <p:cNvPicPr/>
          <p:nvPr/>
        </p:nvPicPr>
        <p:blipFill>
          <a:blip r:embed="rId2" cstate="print"/>
          <a:srcRect/>
          <a:stretch>
            <a:fillRect/>
          </a:stretch>
        </p:blipFill>
        <p:spPr bwMode="auto">
          <a:xfrm>
            <a:off x="1259632" y="1340768"/>
            <a:ext cx="7272807" cy="4824537"/>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sz="2400" dirty="0" smtClean="0"/>
              <a:t>Блумның танымдық сала таксономиясы бойынша «Біржан мен Сара» айтысы жайында» тақырып жоспарының құрылымы</a:t>
            </a:r>
            <a:endParaRPr lang="ru-RU" sz="2400" dirty="0"/>
          </a:p>
        </p:txBody>
      </p:sp>
      <p:graphicFrame>
        <p:nvGraphicFramePr>
          <p:cNvPr id="5" name="Содержимое 4"/>
          <p:cNvGraphicFramePr>
            <a:graphicFrameLocks noGrp="1"/>
          </p:cNvGraphicFramePr>
          <p:nvPr>
            <p:ph idx="1"/>
          </p:nvPr>
        </p:nvGraphicFramePr>
        <p:xfrm>
          <a:off x="457200" y="1600200"/>
          <a:ext cx="8229600" cy="5137912"/>
        </p:xfrm>
        <a:graphic>
          <a:graphicData uri="http://schemas.openxmlformats.org/drawingml/2006/table">
            <a:tbl>
              <a:tblPr firstRow="1" bandRow="1">
                <a:tableStyleId>{5C22544A-7EE6-4342-B048-85BDC9FD1C3A}</a:tableStyleId>
              </a:tblPr>
              <a:tblGrid>
                <a:gridCol w="1306488"/>
                <a:gridCol w="6923112"/>
              </a:tblGrid>
              <a:tr h="370840">
                <a:tc>
                  <a:txBody>
                    <a:bodyPr/>
                    <a:lstStyle/>
                    <a:p>
                      <a:endParaRPr lang="ru-RU" dirty="0"/>
                    </a:p>
                  </a:txBody>
                  <a:tcPr/>
                </a:tc>
                <a:tc>
                  <a:txBody>
                    <a:bodyPr/>
                    <a:lstStyle/>
                    <a:p>
                      <a:endParaRPr lang="ru-RU"/>
                    </a:p>
                  </a:txBody>
                  <a:tcPr/>
                </a:tc>
              </a:tr>
              <a:tr h="370840">
                <a:tc>
                  <a:txBody>
                    <a:bodyPr/>
                    <a:lstStyle/>
                    <a:p>
                      <a:pPr algn="just">
                        <a:lnSpc>
                          <a:spcPct val="115000"/>
                        </a:lnSpc>
                        <a:spcAft>
                          <a:spcPts val="0"/>
                        </a:spcAft>
                      </a:pPr>
                      <a:r>
                        <a:rPr lang="kk-KZ" sz="1600" dirty="0">
                          <a:latin typeface="Times New Roman"/>
                          <a:ea typeface="Times New Roman"/>
                        </a:rPr>
                        <a:t>Білім</a:t>
                      </a:r>
                      <a:endParaRPr lang="ru-RU" sz="1600" dirty="0">
                        <a:latin typeface="Times New Roman"/>
                        <a:ea typeface="Times New Roman"/>
                      </a:endParaRPr>
                    </a:p>
                  </a:txBody>
                  <a:tcPr marL="68580" marR="68580" marT="0" marB="0"/>
                </a:tc>
                <a:tc>
                  <a:txBody>
                    <a:bodyPr/>
                    <a:lstStyle/>
                    <a:p>
                      <a:pPr marL="457200">
                        <a:lnSpc>
                          <a:spcPct val="115000"/>
                        </a:lnSpc>
                        <a:spcAft>
                          <a:spcPts val="0"/>
                        </a:spcAft>
                      </a:pPr>
                      <a:r>
                        <a:rPr lang="kk-KZ" sz="1600" dirty="0">
                          <a:latin typeface="Times New Roman"/>
                          <a:ea typeface="Times New Roman"/>
                        </a:rPr>
                        <a:t>– «Біржан мен Сара» айтысының тақырыптық ерекшелігін таниды. Біржан мен Сараның бейнесін сипаттайды</a:t>
                      </a:r>
                      <a:endParaRPr lang="ru-RU" sz="1600" dirty="0">
                        <a:latin typeface="Times New Roman"/>
                        <a:ea typeface="Times New Roman"/>
                      </a:endParaRPr>
                    </a:p>
                  </a:txBody>
                  <a:tcPr marL="68580" marR="68580" marT="0" marB="0"/>
                </a:tc>
              </a:tr>
              <a:tr h="370840">
                <a:tc>
                  <a:txBody>
                    <a:bodyPr/>
                    <a:lstStyle/>
                    <a:p>
                      <a:pPr algn="just">
                        <a:lnSpc>
                          <a:spcPct val="115000"/>
                        </a:lnSpc>
                        <a:spcAft>
                          <a:spcPts val="0"/>
                        </a:spcAft>
                      </a:pPr>
                      <a:r>
                        <a:rPr lang="kk-KZ" sz="1600" dirty="0">
                          <a:latin typeface="Times New Roman"/>
                          <a:ea typeface="Times New Roman"/>
                        </a:rPr>
                        <a:t>Түсінік</a:t>
                      </a:r>
                      <a:endParaRPr lang="ru-RU" sz="1600" dirty="0">
                        <a:latin typeface="Times New Roman"/>
                        <a:ea typeface="Times New Roman"/>
                      </a:endParaRPr>
                    </a:p>
                  </a:txBody>
                  <a:tcPr marL="68580" marR="68580" marT="0" marB="0"/>
                </a:tc>
                <a:tc>
                  <a:txBody>
                    <a:bodyPr/>
                    <a:lstStyle/>
                    <a:p>
                      <a:pPr>
                        <a:lnSpc>
                          <a:spcPct val="115000"/>
                        </a:lnSpc>
                        <a:spcAft>
                          <a:spcPts val="0"/>
                        </a:spcAft>
                      </a:pPr>
                      <a:r>
                        <a:rPr lang="kk-KZ" sz="1600" dirty="0">
                          <a:latin typeface="Times New Roman"/>
                          <a:ea typeface="Times New Roman"/>
                        </a:rPr>
                        <a:t>– Біржан сал Қожағұлұлы мен Сара Тастанбекқызының өмірі және шығармашылығы жөнінде білімдерін кеңейтеді</a:t>
                      </a:r>
                      <a:endParaRPr lang="ru-RU" sz="1600" dirty="0">
                        <a:latin typeface="Times New Roman"/>
                        <a:ea typeface="Times New Roman"/>
                      </a:endParaRPr>
                    </a:p>
                  </a:txBody>
                  <a:tcPr marL="68580" marR="68580" marT="0" marB="0"/>
                </a:tc>
              </a:tr>
              <a:tr h="370840">
                <a:tc>
                  <a:txBody>
                    <a:bodyPr/>
                    <a:lstStyle/>
                    <a:p>
                      <a:pPr algn="just">
                        <a:lnSpc>
                          <a:spcPct val="115000"/>
                        </a:lnSpc>
                        <a:spcAft>
                          <a:spcPts val="0"/>
                        </a:spcAft>
                      </a:pPr>
                      <a:r>
                        <a:rPr lang="kk-KZ" sz="1600" dirty="0">
                          <a:latin typeface="Times New Roman"/>
                          <a:ea typeface="Times New Roman"/>
                        </a:rPr>
                        <a:t>Қолданыс</a:t>
                      </a:r>
                      <a:endParaRPr lang="ru-RU" sz="1600" dirty="0">
                        <a:latin typeface="Times New Roman"/>
                        <a:ea typeface="Times New Roman"/>
                      </a:endParaRPr>
                    </a:p>
                  </a:txBody>
                  <a:tcPr marL="68580" marR="68580" marT="0" marB="0"/>
                </a:tc>
                <a:tc>
                  <a:txBody>
                    <a:bodyPr/>
                    <a:lstStyle/>
                    <a:p>
                      <a:pPr>
                        <a:lnSpc>
                          <a:spcPct val="115000"/>
                        </a:lnSpc>
                        <a:spcAft>
                          <a:spcPts val="0"/>
                        </a:spcAft>
                      </a:pPr>
                      <a:r>
                        <a:rPr lang="kk-KZ" sz="1600" dirty="0">
                          <a:latin typeface="Times New Roman"/>
                          <a:ea typeface="Times New Roman"/>
                        </a:rPr>
                        <a:t>– «Біржан мен Сара» айтысының тақырыптық ерекшелігін, идеясын ашуда жыр жолдарын пайдаланады. Айтыстағы өлең жолдарын қара сөзге аудара отырып, оның көркемдігіне, мазмұнының тереңдегіне, ойдың ұшқырлығына көз жеткізуге мүмкіндік алады</a:t>
                      </a:r>
                      <a:endParaRPr lang="ru-RU" sz="1600" dirty="0">
                        <a:latin typeface="Times New Roman"/>
                        <a:ea typeface="Times New Roman"/>
                      </a:endParaRPr>
                    </a:p>
                  </a:txBody>
                  <a:tcPr marL="68580" marR="68580" marT="0" marB="0"/>
                </a:tc>
              </a:tr>
              <a:tr h="370840">
                <a:tc>
                  <a:txBody>
                    <a:bodyPr/>
                    <a:lstStyle/>
                    <a:p>
                      <a:pPr algn="just">
                        <a:lnSpc>
                          <a:spcPct val="115000"/>
                        </a:lnSpc>
                        <a:spcAft>
                          <a:spcPts val="0"/>
                        </a:spcAft>
                      </a:pPr>
                      <a:r>
                        <a:rPr lang="kk-KZ" sz="1600" dirty="0">
                          <a:latin typeface="Times New Roman"/>
                          <a:ea typeface="Times New Roman"/>
                        </a:rPr>
                        <a:t>Анализ</a:t>
                      </a:r>
                      <a:endParaRPr lang="ru-RU" sz="1600" dirty="0">
                        <a:latin typeface="Times New Roman"/>
                        <a:ea typeface="Times New Roman"/>
                      </a:endParaRPr>
                    </a:p>
                  </a:txBody>
                  <a:tcPr marL="68580" marR="68580" marT="0" marB="0"/>
                </a:tc>
                <a:tc>
                  <a:txBody>
                    <a:bodyPr/>
                    <a:lstStyle/>
                    <a:p>
                      <a:pPr>
                        <a:lnSpc>
                          <a:spcPct val="115000"/>
                        </a:lnSpc>
                        <a:spcAft>
                          <a:spcPts val="0"/>
                        </a:spcAft>
                      </a:pPr>
                      <a:r>
                        <a:rPr lang="kk-KZ" sz="1600" dirty="0">
                          <a:latin typeface="Times New Roman"/>
                          <a:ea typeface="Times New Roman"/>
                        </a:rPr>
                        <a:t>–  «Біржан мен Сара» айтысының мазмұнын айтыс жанрына берілген жалпы сипаттамамен салыстырады, айтыс өнерінің үлгілі мысалы ретінде оның кейінгі айтысу дәстүріне, соның ішінде қыз бен жігіт айтысына ықпалы жөнінде ойланады</a:t>
                      </a:r>
                      <a:endParaRPr lang="ru-RU" sz="1600" dirty="0">
                        <a:latin typeface="Times New Roman"/>
                        <a:ea typeface="Times New Roman"/>
                      </a:endParaRPr>
                    </a:p>
                  </a:txBody>
                  <a:tcPr marL="68580" marR="68580" marT="0" marB="0"/>
                </a:tc>
              </a:tr>
              <a:tr h="370840">
                <a:tc>
                  <a:txBody>
                    <a:bodyPr/>
                    <a:lstStyle/>
                    <a:p>
                      <a:pPr algn="just">
                        <a:lnSpc>
                          <a:spcPct val="115000"/>
                        </a:lnSpc>
                        <a:spcAft>
                          <a:spcPts val="0"/>
                        </a:spcAft>
                      </a:pPr>
                      <a:r>
                        <a:rPr lang="kk-KZ" sz="1600">
                          <a:latin typeface="Times New Roman"/>
                          <a:ea typeface="Times New Roman"/>
                        </a:rPr>
                        <a:t>Синтез</a:t>
                      </a:r>
                      <a:endParaRPr lang="ru-RU" sz="1600">
                        <a:latin typeface="Times New Roman"/>
                        <a:ea typeface="Times New Roman"/>
                      </a:endParaRPr>
                    </a:p>
                  </a:txBody>
                  <a:tcPr marL="68580" marR="68580" marT="0" marB="0"/>
                </a:tc>
                <a:tc>
                  <a:txBody>
                    <a:bodyPr/>
                    <a:lstStyle/>
                    <a:p>
                      <a:pPr>
                        <a:lnSpc>
                          <a:spcPct val="115000"/>
                        </a:lnSpc>
                        <a:spcAft>
                          <a:spcPts val="0"/>
                        </a:spcAft>
                      </a:pPr>
                      <a:r>
                        <a:rPr lang="kk-KZ" sz="1600" dirty="0">
                          <a:latin typeface="Times New Roman"/>
                          <a:ea typeface="Times New Roman"/>
                        </a:rPr>
                        <a:t>–  Айтыстағы ақындардың сөздерін олардың өмірімен байланыстырады, бұл ретте көпшілікке танытқан өнерінің жеке басының қадір-қасиетімен қаншалықты байланысқаны жөнінде ой түйеді</a:t>
                      </a:r>
                      <a:endParaRPr lang="ru-RU" sz="1600" dirty="0">
                        <a:latin typeface="Times New Roman"/>
                        <a:ea typeface="Times New Roman"/>
                      </a:endParaRPr>
                    </a:p>
                  </a:txBody>
                  <a:tcPr marL="68580" marR="68580" marT="0" marB="0"/>
                </a:tc>
              </a:tr>
              <a:tr h="370840">
                <a:tc>
                  <a:txBody>
                    <a:bodyPr/>
                    <a:lstStyle/>
                    <a:p>
                      <a:pPr algn="just">
                        <a:lnSpc>
                          <a:spcPct val="115000"/>
                        </a:lnSpc>
                        <a:spcAft>
                          <a:spcPts val="0"/>
                        </a:spcAft>
                      </a:pPr>
                      <a:r>
                        <a:rPr lang="kk-KZ" sz="1600">
                          <a:latin typeface="Times New Roman"/>
                          <a:ea typeface="Times New Roman"/>
                        </a:rPr>
                        <a:t>Баға</a:t>
                      </a:r>
                      <a:endParaRPr lang="ru-RU" sz="1600">
                        <a:latin typeface="Times New Roman"/>
                        <a:ea typeface="Times New Roman"/>
                      </a:endParaRPr>
                    </a:p>
                  </a:txBody>
                  <a:tcPr marL="68580" marR="68580" marT="0" marB="0"/>
                </a:tc>
                <a:tc>
                  <a:txBody>
                    <a:bodyPr/>
                    <a:lstStyle/>
                    <a:p>
                      <a:pPr>
                        <a:lnSpc>
                          <a:spcPct val="115000"/>
                        </a:lnSpc>
                        <a:spcAft>
                          <a:spcPts val="0"/>
                        </a:spcAft>
                      </a:pPr>
                      <a:r>
                        <a:rPr lang="kk-KZ" sz="1600" dirty="0">
                          <a:latin typeface="Times New Roman"/>
                          <a:ea typeface="Times New Roman"/>
                        </a:rPr>
                        <a:t>–  «Біржан мен Сара» айтысының қазақ әдебиеті мен мәдениетінде алатын орнын анықтайды, байланысын түсіндіреді</a:t>
                      </a:r>
                      <a:endParaRPr lang="ru-RU" sz="1600" dirty="0">
                        <a:latin typeface="Times New Roman"/>
                        <a:ea typeface="Times New Roman"/>
                      </a:endParaRPr>
                    </a:p>
                  </a:txBody>
                  <a:tcPr marL="68580" marR="68580" marT="0" marB="0"/>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Қорытынды</a:t>
            </a:r>
            <a:endParaRPr lang="ru-RU" dirty="0"/>
          </a:p>
        </p:txBody>
      </p:sp>
      <p:sp>
        <p:nvSpPr>
          <p:cNvPr id="3" name="Содержимое 2"/>
          <p:cNvSpPr>
            <a:spLocks noGrp="1"/>
          </p:cNvSpPr>
          <p:nvPr>
            <p:ph idx="1"/>
          </p:nvPr>
        </p:nvSpPr>
        <p:spPr/>
        <p:txBody>
          <a:bodyPr>
            <a:normAutofit fontScale="25000" lnSpcReduction="20000"/>
          </a:bodyPr>
          <a:lstStyle/>
          <a:p>
            <a:pPr marL="0" indent="0" algn="just">
              <a:spcBef>
                <a:spcPts val="0"/>
              </a:spcBef>
              <a:buNone/>
            </a:pPr>
            <a:r>
              <a:rPr lang="kk-KZ" sz="9600" i="1" dirty="0" smtClean="0">
                <a:latin typeface="Times New Roman" pitchFamily="18" charset="0"/>
                <a:cs typeface="Times New Roman" pitchFamily="18" charset="0"/>
              </a:rPr>
              <a:t>        Білім берудегі нәтижеге бағытталған қазіргі амалдар</a:t>
            </a:r>
          </a:p>
          <a:p>
            <a:pPr marL="0" indent="0" algn="just">
              <a:spcBef>
                <a:spcPts val="0"/>
              </a:spcBef>
              <a:buNone/>
            </a:pPr>
            <a:r>
              <a:rPr lang="kk-KZ" sz="9600" i="1" dirty="0" smtClean="0">
                <a:latin typeface="Times New Roman" pitchFamily="18" charset="0"/>
                <a:cs typeface="Times New Roman" pitchFamily="18" charset="0"/>
              </a:rPr>
              <a:t>оқушылардың оқу дайындығына өзгерістер енгізуді талап етеді.</a:t>
            </a:r>
          </a:p>
          <a:p>
            <a:pPr marL="0" indent="0" algn="just">
              <a:spcBef>
                <a:spcPts val="0"/>
              </a:spcBef>
              <a:buNone/>
            </a:pPr>
            <a:r>
              <a:rPr lang="kk-KZ" sz="9600" i="1" dirty="0" smtClean="0">
                <a:latin typeface="Times New Roman" pitchFamily="18" charset="0"/>
                <a:cs typeface="Times New Roman" pitchFamily="18" charset="0"/>
              </a:rPr>
              <a:t>     Халықаралық зерттеулерді шешетін тапсырмалар бойынша әдістемелік ұсыныстары мен нұсқаулығы, сондай-ақ оқушылардың функционалдық сауаттылығын дамытатын тапсырмалар үлгілері бар құрал қажет.  Мұндай құрал   PISA, TIMSS халықаралық зерттеулеріне  дайындау үшін пайдалы. Бұл оқушы қабілетін мектепте оқып жүрген кезінде алған білімін пайдалануға, пәнаралық және практикалы-бағытталған мазмұнды түрлі есептерді шешуге, келешекте әрі қарай оқуға және қоғамда  табысты әлеуметтену үшін математикалық және жаратылыстану ғылыми сауаттылығын дамытуға бағытталу тиіс</a:t>
            </a:r>
            <a:endParaRPr lang="ru-RU" sz="9600" i="1" dirty="0" smtClean="0">
              <a:latin typeface="Times New Roman" pitchFamily="18" charset="0"/>
              <a:cs typeface="Times New Roman" pitchFamily="18" charset="0"/>
            </a:endParaRPr>
          </a:p>
          <a:p>
            <a:endParaRPr lang="ru-RU" dirty="0"/>
          </a:p>
        </p:txBody>
      </p:sp>
    </p:spTree>
  </p:cSld>
  <p:clrMapOvr>
    <a:masterClrMapping/>
  </p:clrMapOvr>
</p:sld>
</file>

<file path=ppt/theme/theme1.xml><?xml version="1.0" encoding="utf-8"?>
<a:theme xmlns:a="http://schemas.openxmlformats.org/drawingml/2006/main" name="Тема Office">
  <a:themeElements>
    <a:clrScheme name="Серая">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493</TotalTime>
  <Words>1602</Words>
  <Application>Microsoft Office PowerPoint</Application>
  <PresentationFormat>Экран (4:3)</PresentationFormat>
  <Paragraphs>272</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Тема Office</vt:lpstr>
      <vt:lpstr>Төменгі ұғымдардың арасындағы байланысты анықтаңыздар:</vt:lpstr>
      <vt:lpstr>PISA халықаралық бағдарламасының бағыты</vt:lpstr>
      <vt:lpstr>Халықаралық зерттеулер барысында, қазақстандық оқушыларға қиындық туғызатын тапсырмалар:</vt:lpstr>
      <vt:lpstr>Тақырыбы: Оқушылардың функционалдық сауттылығын дамытуын Блумның танымдық сала  таксономиясы негізінде ұймдастыру </vt:lpstr>
      <vt:lpstr>РІSА ептілік деңгейлері (құзыреттіліктері)</vt:lpstr>
      <vt:lpstr> Жағдайяттар типі </vt:lpstr>
      <vt:lpstr>Блум сатылары мән-мағынасымен халықаралық зерттеулерге келесідей сәйкес келеді</vt:lpstr>
      <vt:lpstr>Слайд 8</vt:lpstr>
      <vt:lpstr>Слайд 9</vt:lpstr>
      <vt:lpstr>Слайд 10</vt:lpstr>
      <vt:lpstr>Слайд 11</vt:lpstr>
      <vt:lpstr>Слайд 12</vt:lpstr>
      <vt:lpstr>Слайд 13</vt:lpstr>
      <vt:lpstr> Сабақтың технология карта сатыларын дәстүрлі сабақпен салыстыру </vt:lpstr>
      <vt:lpstr>Технологиялық сабақ жағдайында оқу мақсаттарын тапсырма-жаттығуларды құрастыру әдістемесімен және сабақ кезеңдерінің ерекшеліктерімен байланыстыру үлгісі  </vt:lpstr>
      <vt:lpstr>Блумның танымдық сала таксономиясы бойынша «Біржан мен Сара» айтысы жайында» тақырып жоспарының құрылымы</vt:lpstr>
      <vt:lpstr>Қорытынды</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Msi</dc:creator>
  <cp:lastModifiedBy>HP</cp:lastModifiedBy>
  <cp:revision>55</cp:revision>
  <dcterms:created xsi:type="dcterms:W3CDTF">2013-03-05T05:06:38Z</dcterms:created>
  <dcterms:modified xsi:type="dcterms:W3CDTF">2015-03-29T02:55:05Z</dcterms:modified>
</cp:coreProperties>
</file>