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59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5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Рисунок – основа изобразительного  творчества</a:t>
            </a:r>
            <a:br>
              <a:rPr lang="ru-RU" b="1" dirty="0" smtClean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88024" y="4869160"/>
            <a:ext cx="3960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Выполнила: Учитель </a:t>
            </a:r>
            <a:r>
              <a:rPr lang="ru-RU" smtClean="0">
                <a:solidFill>
                  <a:srgbClr val="C00000"/>
                </a:solidFill>
              </a:rPr>
              <a:t>ИЗО  </a:t>
            </a:r>
            <a:endParaRPr lang="ru-RU" smtClean="0">
              <a:solidFill>
                <a:srgbClr val="C00000"/>
              </a:solidFill>
            </a:endParaRPr>
          </a:p>
          <a:p>
            <a:r>
              <a:rPr lang="ru-RU" smtClean="0">
                <a:solidFill>
                  <a:srgbClr val="C00000"/>
                </a:solidFill>
              </a:rPr>
              <a:t>«</a:t>
            </a:r>
            <a:r>
              <a:rPr lang="ru-RU" dirty="0" smtClean="0">
                <a:solidFill>
                  <a:srgbClr val="C00000"/>
                </a:solidFill>
              </a:rPr>
              <a:t>МАОУ </a:t>
            </a:r>
            <a:r>
              <a:rPr lang="ru-RU" dirty="0" smtClean="0">
                <a:solidFill>
                  <a:srgbClr val="C00000"/>
                </a:solidFill>
              </a:rPr>
              <a:t>СОШ №14 </a:t>
            </a:r>
            <a:r>
              <a:rPr lang="ru-RU" dirty="0" smtClean="0">
                <a:solidFill>
                  <a:srgbClr val="C00000"/>
                </a:solidFill>
              </a:rPr>
              <a:t>г.Челябинска»</a:t>
            </a:r>
            <a:endParaRPr lang="ru-RU" dirty="0" smtClean="0">
              <a:solidFill>
                <a:srgbClr val="C00000"/>
              </a:solidFill>
            </a:endParaRPr>
          </a:p>
          <a:p>
            <a:r>
              <a:rPr lang="ru-RU" dirty="0" smtClean="0">
                <a:solidFill>
                  <a:srgbClr val="C00000"/>
                </a:solidFill>
              </a:rPr>
              <a:t>Блинова Ю.Г.</a:t>
            </a: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Домашнее задание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dirty="0" smtClean="0"/>
              <a:t>Альбомные листы -2 шт., карандаш или гелиевую ручку </a:t>
            </a:r>
            <a:r>
              <a:rPr lang="ru-RU" sz="4000" dirty="0"/>
              <a:t>,</a:t>
            </a:r>
            <a:r>
              <a:rPr lang="ru-RU" sz="4000" dirty="0" smtClean="0"/>
              <a:t>  фломастер, тетрадь, 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рисунок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Рисунок – основа мастера художника любого направления: скульптора, архитектора, живописца</a:t>
            </a:r>
          </a:p>
          <a:p>
            <a:r>
              <a:rPr lang="ru-RU" dirty="0" smtClean="0"/>
              <a:t>Рисунок обычно выполняется графическими материалами – их называют графическими произведениями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графика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r>
              <a:rPr lang="ru-RU" i="1" dirty="0" smtClean="0"/>
              <a:t>Графика </a:t>
            </a:r>
            <a:r>
              <a:rPr lang="ru-RU" dirty="0" smtClean="0"/>
              <a:t>– область изобразительного искусства</a:t>
            </a:r>
          </a:p>
          <a:p>
            <a:pPr>
              <a:buNone/>
            </a:pPr>
            <a:r>
              <a:rPr lang="ru-RU" dirty="0" smtClean="0"/>
              <a:t>     На основе графики существуют разные виды искусства</a:t>
            </a:r>
          </a:p>
          <a:p>
            <a:pPr>
              <a:buNone/>
            </a:pPr>
            <a:r>
              <a:rPr lang="ru-RU" dirty="0" smtClean="0"/>
              <a:t>1.</a:t>
            </a:r>
            <a:r>
              <a:rPr lang="ru-RU" i="1" dirty="0" smtClean="0"/>
              <a:t> Набросок </a:t>
            </a:r>
            <a:r>
              <a:rPr lang="ru-RU" dirty="0" smtClean="0"/>
              <a:t>– рисунок сделанный очень быстро</a:t>
            </a:r>
          </a:p>
          <a:p>
            <a:pPr>
              <a:buNone/>
            </a:pPr>
            <a:r>
              <a:rPr lang="ru-RU" dirty="0" smtClean="0"/>
              <a:t>2. </a:t>
            </a:r>
            <a:r>
              <a:rPr lang="ru-RU" i="1" dirty="0" smtClean="0"/>
              <a:t>Зарисовка</a:t>
            </a:r>
            <a:r>
              <a:rPr lang="ru-RU" dirty="0" smtClean="0"/>
              <a:t> – более долгий изучающий рисунок</a:t>
            </a:r>
          </a:p>
          <a:p>
            <a:pPr>
              <a:buNone/>
            </a:pPr>
            <a:r>
              <a:rPr lang="ru-RU" dirty="0" smtClean="0"/>
              <a:t>3 </a:t>
            </a:r>
            <a:r>
              <a:rPr lang="ru-RU" i="1" dirty="0" smtClean="0"/>
              <a:t>Технический рисунок- </a:t>
            </a:r>
            <a:r>
              <a:rPr lang="ru-RU" dirty="0" smtClean="0"/>
              <a:t>объяснение устройств машин или построек</a:t>
            </a:r>
          </a:p>
          <a:p>
            <a:pPr>
              <a:buNone/>
            </a:pPr>
            <a:r>
              <a:rPr lang="ru-RU" dirty="0" smtClean="0"/>
              <a:t>4. </a:t>
            </a:r>
            <a:r>
              <a:rPr lang="ru-RU" i="1" dirty="0" smtClean="0"/>
              <a:t>Учебный рисунок </a:t>
            </a:r>
            <a:r>
              <a:rPr lang="ru-RU" dirty="0" smtClean="0"/>
              <a:t>– освоение правил изображений</a:t>
            </a:r>
          </a:p>
          <a:p>
            <a:pPr>
              <a:buNone/>
            </a:pPr>
            <a:r>
              <a:rPr lang="ru-RU" dirty="0" smtClean="0"/>
              <a:t>5. </a:t>
            </a:r>
            <a:r>
              <a:rPr lang="ru-RU" i="1" dirty="0" smtClean="0"/>
              <a:t>Творческий рисунок </a:t>
            </a:r>
            <a:r>
              <a:rPr lang="ru-RU" dirty="0" smtClean="0"/>
              <a:t>– особенный для автора, стремящийся выразить что-то интересное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 0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4375" t="14554" r="58676" b="63866"/>
          <a:stretch>
            <a:fillRect/>
          </a:stretch>
        </p:blipFill>
        <p:spPr>
          <a:xfrm>
            <a:off x="1331640" y="0"/>
            <a:ext cx="6072198" cy="685933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14356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Э. Мане. Набросок. Уголь. Франция Х1Х</a:t>
            </a:r>
            <a:endParaRPr lang="ru-RU" sz="3600" dirty="0"/>
          </a:p>
        </p:txBody>
      </p:sp>
      <p:pic>
        <p:nvPicPr>
          <p:cNvPr id="4" name="Содержимое 3" descr="Изображение 0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9441" t="39392" r="57938" b="23873"/>
          <a:stretch>
            <a:fillRect/>
          </a:stretch>
        </p:blipFill>
        <p:spPr>
          <a:xfrm>
            <a:off x="1547664" y="642918"/>
            <a:ext cx="5271041" cy="621508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 0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61084" t="15118" b="64970"/>
          <a:stretch>
            <a:fillRect/>
          </a:stretch>
        </p:blipFill>
        <p:spPr>
          <a:xfrm>
            <a:off x="0" y="1"/>
            <a:ext cx="9204996" cy="68579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 0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5489" t="46720" r="16602" b="21712"/>
          <a:stretch>
            <a:fillRect/>
          </a:stretch>
        </p:blipFill>
        <p:spPr>
          <a:xfrm>
            <a:off x="0" y="0"/>
            <a:ext cx="9144026" cy="685800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Изображение 0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85005" t="38405" b="21580"/>
          <a:stretch>
            <a:fillRect/>
          </a:stretch>
        </p:blipFill>
        <p:spPr>
          <a:xfrm>
            <a:off x="3786182" y="-81691"/>
            <a:ext cx="2286016" cy="693969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 0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56680" t="8839" r="1016" b="61171"/>
          <a:stretch>
            <a:fillRect/>
          </a:stretch>
        </p:blipFill>
        <p:spPr>
          <a:xfrm>
            <a:off x="0" y="-71462"/>
            <a:ext cx="9144000" cy="68580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 0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58906" t="40407" r="5469" b="20133"/>
          <a:stretch>
            <a:fillRect/>
          </a:stretch>
        </p:blipFill>
        <p:spPr>
          <a:xfrm>
            <a:off x="2214546" y="-62556"/>
            <a:ext cx="4429156" cy="69205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Творим на уроке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 smtClean="0"/>
              <a:t>Сделай графическую зарисовку.</a:t>
            </a:r>
          </a:p>
          <a:p>
            <a:r>
              <a:rPr lang="ru-RU" dirty="0" smtClean="0"/>
              <a:t>Тебе можно использовать: карандаш, или тушь можно гелиевую черную ручку</a:t>
            </a:r>
          </a:p>
          <a:p>
            <a:r>
              <a:rPr lang="ru-RU" dirty="0" smtClean="0"/>
              <a:t>Сначала наметь как тянется стебель плавно изгибаясь, где расположены листья. Вглядись как устроено растение</a:t>
            </a:r>
          </a:p>
          <a:p>
            <a:r>
              <a:rPr lang="ru-RU" dirty="0" smtClean="0"/>
              <a:t>Рисуй то что видишь</a:t>
            </a:r>
          </a:p>
          <a:p>
            <a:r>
              <a:rPr lang="ru-RU" dirty="0" smtClean="0"/>
              <a:t>Если тебе будет интересно то рисунок получится выразительным.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 2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4375" t="8839" r="3243" b="24868"/>
          <a:stretch>
            <a:fillRect/>
          </a:stretch>
        </p:blipFill>
        <p:spPr>
          <a:xfrm>
            <a:off x="0" y="0"/>
            <a:ext cx="9144000" cy="687540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 25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9922" t="8839" r="12149" b="58015"/>
          <a:stretch>
            <a:fillRect/>
          </a:stretch>
        </p:blipFill>
        <p:spPr>
          <a:xfrm>
            <a:off x="-47657" y="-14293"/>
            <a:ext cx="9191657" cy="687229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 2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1592" t="8839" r="5469" b="24868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Изображение 2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6602" t="8839" b="24868"/>
          <a:stretch>
            <a:fillRect/>
          </a:stretch>
        </p:blipFill>
        <p:spPr>
          <a:xfrm>
            <a:off x="1357290" y="-2355"/>
            <a:ext cx="6858048" cy="686035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178</Words>
  <Application>Microsoft Office PowerPoint</Application>
  <PresentationFormat>Экран (4:3)</PresentationFormat>
  <Paragraphs>24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Рисунок – основа изобразительного  творчества </vt:lpstr>
      <vt:lpstr>Домашнее задание</vt:lpstr>
      <vt:lpstr>рисунок</vt:lpstr>
      <vt:lpstr>графика</vt:lpstr>
      <vt:lpstr>Слайд 5</vt:lpstr>
      <vt:lpstr>Э. Мане. Набросок. Уголь. Франция Х1Х</vt:lpstr>
      <vt:lpstr>Слайд 7</vt:lpstr>
      <vt:lpstr>Слайд 8</vt:lpstr>
      <vt:lpstr>Слайд 9</vt:lpstr>
      <vt:lpstr>Слайд 10</vt:lpstr>
      <vt:lpstr>Слайд 11</vt:lpstr>
      <vt:lpstr>Творим на уроке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Рисунок – основа изобразительного  творчества</dc:title>
  <dc:creator>1</dc:creator>
  <cp:lastModifiedBy>Пользователь Windows</cp:lastModifiedBy>
  <cp:revision>11</cp:revision>
  <dcterms:created xsi:type="dcterms:W3CDTF">2009-08-11T18:05:33Z</dcterms:created>
  <dcterms:modified xsi:type="dcterms:W3CDTF">2017-12-19T05:58:20Z</dcterms:modified>
</cp:coreProperties>
</file>