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57" r:id="rId6"/>
    <p:sldId id="258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ШУМ  и ВИБРАЦИЯ 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в  городской  среде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5724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ru-RU" dirty="0" smtClean="0">
                <a:solidFill>
                  <a:srgbClr val="7030A0"/>
                </a:solidFill>
              </a:rPr>
              <a:t>Дисциплина «Экология»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Скорость роста населения в мире</a:t>
            </a:r>
            <a:endParaRPr lang="ru-RU" dirty="0"/>
          </a:p>
        </p:txBody>
      </p:sp>
      <p:pic>
        <p:nvPicPr>
          <p:cNvPr id="4" name="Содержимое 3" descr="099_karta_rosta.ep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1285860"/>
            <a:ext cx="8001056" cy="400052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Животные, вымершие к ХХ в.</a:t>
            </a:r>
            <a:endParaRPr lang="ru-RU" dirty="0"/>
          </a:p>
        </p:txBody>
      </p:sp>
      <p:pic>
        <p:nvPicPr>
          <p:cNvPr id="4" name="Содержимое 3" descr="autogen_9607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1424" y="1285860"/>
            <a:ext cx="5418228" cy="380109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Источники и виды загрязнения биосферы</a:t>
            </a:r>
            <a:endParaRPr lang="ru-RU" dirty="0"/>
          </a:p>
        </p:txBody>
      </p:sp>
      <p:pic>
        <p:nvPicPr>
          <p:cNvPr id="4" name="Содержимое 3" descr="r113.ep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1424" y="1428736"/>
            <a:ext cx="5132476" cy="4500594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больших городах всё актуальнее становится проблема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шумового загрязнения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источники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антропогенного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шума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транспорт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автомобильный (80 % общего шума).,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рельсовый и воздушный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промышленные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предприятия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бытовое оборудование.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Официальные данные свидетельствуют, что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России примерно 35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человек (30 % городского населения)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подвержены воздействию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транспортного шума, превышающего нормативы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Такая же картина наблюдается в развитых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странах Европы, Азии и Африки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Опасность шумового загрязнения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заключается в том, что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мозг человека вынужден постоянно выделять значимые сигналы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(например, слова) из шумового фона, что требует </a:t>
            </a:r>
            <a:r>
              <a:rPr lang="ru-RU" sz="2400" b="1" i="1" u="sng" dirty="0" smtClean="0">
                <a:latin typeface="Times New Roman" pitchFamily="18" charset="0"/>
                <a:cs typeface="Times New Roman" pitchFamily="18" charset="0"/>
              </a:rPr>
              <a:t>напряжения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1"/>
            <a:ext cx="8229600" cy="85725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энергии звуковых колебаний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(громкость звука) измеряется в 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децибелах (дБ). </a:t>
            </a:r>
            <a:endParaRPr lang="ru-RU" sz="2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1214422"/>
            <a:ext cx="3857652" cy="49859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Шёпот человека оценивается приблизительно в 15 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дБ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Разговор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двух людей ведётся на уровне 60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дБ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Шум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выше 100 дБ практически невыносим для человека. Звук выше 140 дБ опасен для человеческого уха и может привести к повреждению барабанной перепонки.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Шум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200 дБ может довольно быстро убить человека или вызвать у него серьёзные расстройства здоровья, в частности кровообращения.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429124" y="1000109"/>
            <a:ext cx="4429156" cy="563231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Шелест 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падающих с дерева листьев — в 10 дБ. </a:t>
            </a:r>
            <a:endPara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Шум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интенсивного дорожного движения достигает 90 дБ. </a:t>
            </a: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Шум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издаваемый рок-музыкантами во время концерта, составляет около 110 дБ и может вызвать у многих людей болевые ощущения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Длительные сильные звуковые воздействия приводят к неминуемому снижению остроты слуха. Особенно опасны периодические усиления громкости звука. Недаром рабочих-клепальщиков, работающих пневматическими молотками, называли «глухарями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ВИБРАЦИЯ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и б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а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представляет собой сложный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колебательный процесс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широким диапазоном частот.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Физическое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загрязнение среды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Измеряется в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децибелах (дБ)</a:t>
            </a:r>
          </a:p>
          <a:p>
            <a:pPr algn="ctr">
              <a:buNone/>
            </a:pP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Нарушения в организме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нервной системы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анализаторов: вестибулярного, зрительного, тактильного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изменение обмена веществ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спазм сосудов кистей рук , отложение солей в суставах пальцев, снижение кожной чувствительности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Вибрационная болезнь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заболевание, сопровождающееся изменением сосудов конечностей, нервно-мышечной системы, суставов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костей.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571480"/>
            <a:ext cx="3643338" cy="1847850"/>
          </a:xfrm>
          <a:prstGeom prst="rect">
            <a:avLst/>
          </a:prstGeom>
        </p:spPr>
      </p:pic>
      <p:pic>
        <p:nvPicPr>
          <p:cNvPr id="5" name="Рисунок 4" descr="images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446" y="3071810"/>
            <a:ext cx="2143125" cy="2143125"/>
          </a:xfrm>
          <a:prstGeom prst="rect">
            <a:avLst/>
          </a:prstGeom>
        </p:spPr>
      </p:pic>
      <p:pic>
        <p:nvPicPr>
          <p:cNvPr id="6" name="Рисунок 5" descr="images (2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8794" y="3143248"/>
            <a:ext cx="2914650" cy="1562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195</Words>
  <PresentationFormat>Экран (4:3)</PresentationFormat>
  <Paragraphs>31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ШУМ  и ВИБРАЦИЯ   в  городской  среде</vt:lpstr>
      <vt:lpstr>Скорость роста населения в мире</vt:lpstr>
      <vt:lpstr>Животные, вымершие к ХХ в.</vt:lpstr>
      <vt:lpstr>Источники и виды загрязнения биосферы</vt:lpstr>
      <vt:lpstr>Слайд 5</vt:lpstr>
      <vt:lpstr>Слайд 6</vt:lpstr>
      <vt:lpstr>ВИБРАЦИЯ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</cp:lastModifiedBy>
  <cp:revision>6</cp:revision>
  <dcterms:created xsi:type="dcterms:W3CDTF">2017-11-28T13:58:22Z</dcterms:created>
  <dcterms:modified xsi:type="dcterms:W3CDTF">2017-11-30T15:40:03Z</dcterms:modified>
</cp:coreProperties>
</file>