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B4502-364D-42C9-9940-9751055C2502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E67F4-B052-41AB-A7D2-55C66BA808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756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67F4-B052-41AB-A7D2-55C66BA808E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464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7CCA7EC-6823-4B8E-A315-1E7BC870153F}" type="datetimeFigureOut">
              <a:rPr lang="ru-RU" smtClean="0"/>
              <a:t>03.09.2017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E2F65E-FCE4-4A9C-8103-EC136CF5A67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23528" y="1556792"/>
            <a:ext cx="8424936" cy="3960440"/>
          </a:xfrm>
        </p:spPr>
        <p:txBody>
          <a:bodyPr>
            <a:normAutofit fontScale="92500" lnSpcReduction="20000"/>
          </a:bodyPr>
          <a:lstStyle/>
          <a:p>
            <a:endParaRPr lang="kk-KZ" dirty="0"/>
          </a:p>
          <a:p>
            <a:endParaRPr lang="kk-KZ" dirty="0" smtClean="0"/>
          </a:p>
          <a:p>
            <a:pPr marL="0" indent="0">
              <a:buNone/>
            </a:pPr>
            <a:r>
              <a:rPr lang="kk-KZ" dirty="0"/>
              <a:t> </a:t>
            </a:r>
            <a:r>
              <a:rPr lang="kk-KZ" dirty="0" smtClean="0"/>
              <a:t>                              </a:t>
            </a:r>
            <a:r>
              <a:rPr lang="kk-KZ" sz="31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3100" b="1" dirty="0" smtClean="0">
                <a:latin typeface="Times New Roman" pitchFamily="18" charset="0"/>
                <a:cs typeface="Times New Roman" pitchFamily="18" charset="0"/>
              </a:rPr>
              <a:t>Сабақтың тақырыбы: </a:t>
            </a:r>
          </a:p>
          <a:p>
            <a:pPr marL="0" indent="0">
              <a:buNone/>
            </a:pPr>
            <a:r>
              <a:rPr lang="kk-KZ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100" dirty="0" smtClean="0">
                <a:latin typeface="Times New Roman" pitchFamily="18" charset="0"/>
                <a:cs typeface="Times New Roman" pitchFamily="18" charset="0"/>
              </a:rPr>
              <a:t>                   Заттардың  </a:t>
            </a:r>
            <a:r>
              <a:rPr lang="kk-KZ" sz="3100" dirty="0">
                <a:latin typeface="Times New Roman" pitchFamily="18" charset="0"/>
                <a:cs typeface="Times New Roman" pitchFamily="18" charset="0"/>
              </a:rPr>
              <a:t>агрегаттық күйі.</a:t>
            </a:r>
          </a:p>
          <a:p>
            <a:endParaRPr lang="kk-KZ" sz="3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3100" b="1" dirty="0" smtClean="0">
                <a:latin typeface="Times New Roman" pitchFamily="18" charset="0"/>
                <a:cs typeface="Times New Roman" pitchFamily="18" charset="0"/>
              </a:rPr>
              <a:t>  Оқу мақсаты. </a:t>
            </a:r>
            <a:r>
              <a:rPr lang="kk-KZ" sz="3100" dirty="0" smtClean="0">
                <a:latin typeface="Times New Roman" pitchFamily="18" charset="0"/>
                <a:cs typeface="Times New Roman" pitchFamily="18" charset="0"/>
              </a:rPr>
              <a:t>7.1.1.4.</a:t>
            </a:r>
            <a:r>
              <a:rPr lang="kk-KZ" sz="3100" dirty="0">
                <a:latin typeface="Times New Roman" pitchFamily="18" charset="0"/>
                <a:cs typeface="Times New Roman" pitchFamily="18" charset="0"/>
              </a:rPr>
              <a:t> </a:t>
            </a:r>
            <a:endParaRPr lang="kk-KZ" sz="3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1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3100" dirty="0" smtClean="0">
                <a:latin typeface="Times New Roman" pitchFamily="18" charset="0"/>
                <a:cs typeface="Times New Roman" pitchFamily="18" charset="0"/>
              </a:rPr>
              <a:t>өлшектердің </a:t>
            </a:r>
            <a:r>
              <a:rPr lang="kk-KZ" sz="3100" dirty="0">
                <a:latin typeface="Times New Roman" pitchFamily="18" charset="0"/>
                <a:cs typeface="Times New Roman" pitchFamily="18" charset="0"/>
              </a:rPr>
              <a:t>кинетикалық теориясы тұрғысынан </a:t>
            </a:r>
            <a:r>
              <a:rPr lang="kk-KZ" sz="3100" dirty="0" smtClean="0">
                <a:latin typeface="Times New Roman" pitchFamily="18" charset="0"/>
                <a:cs typeface="Times New Roman" pitchFamily="18" charset="0"/>
              </a:rPr>
              <a:t>қатты, сұйық, </a:t>
            </a:r>
            <a:r>
              <a:rPr lang="kk-KZ" sz="3100" dirty="0">
                <a:latin typeface="Times New Roman" pitchFamily="18" charset="0"/>
                <a:cs typeface="Times New Roman" pitchFamily="18" charset="0"/>
              </a:rPr>
              <a:t>газ тәріздес заттардың құрылымын түсіндіру.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383538" cy="792088"/>
          </a:xfrm>
        </p:spPr>
        <p:txBody>
          <a:bodyPr/>
          <a:lstStyle/>
          <a:p>
            <a:pPr marL="0" indent="0">
              <a:buNone/>
            </a:pPr>
            <a:r>
              <a:rPr lang="kk-KZ" sz="4800" b="0" dirty="0" smtClean="0"/>
              <a:t>       </a:t>
            </a:r>
            <a:r>
              <a:rPr lang="kk-KZ" sz="1800" b="0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kk-KZ" sz="1800" b="0" dirty="0" smtClean="0">
                <a:latin typeface="Times New Roman" pitchFamily="18" charset="0"/>
                <a:cs typeface="Times New Roman" pitchFamily="18" charset="0"/>
              </a:rPr>
              <a:t>39 МЛ КММ </a:t>
            </a:r>
            <a:r>
              <a:rPr lang="kk-KZ" sz="1800" b="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800" b="0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sz="1800" b="0" dirty="0" smtClean="0">
                <a:latin typeface="Times New Roman" pitchFamily="18" charset="0"/>
                <a:cs typeface="Times New Roman" pitchFamily="18" charset="0"/>
              </a:rPr>
              <a:t>Химия </a:t>
            </a:r>
            <a:r>
              <a:rPr lang="kk-KZ" sz="1800" b="0" dirty="0">
                <a:latin typeface="Times New Roman" pitchFamily="18" charset="0"/>
                <a:cs typeface="Times New Roman" pitchFamily="18" charset="0"/>
              </a:rPr>
              <a:t>пәні мұғалімі: </a:t>
            </a:r>
            <a:r>
              <a:rPr lang="kk-KZ" sz="1800" b="0" dirty="0" smtClean="0">
                <a:latin typeface="Times New Roman" pitchFamily="18" charset="0"/>
                <a:cs typeface="Times New Roman" pitchFamily="18" charset="0"/>
              </a:rPr>
              <a:t>Дәулетияр Ш.Б.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93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11560" y="476672"/>
            <a:ext cx="7344816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Сабақ мақсаты. </a:t>
            </a: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Заттардың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әртүрлі агрегаттық күйде кездесетінін білу және қатты, сұйық , газтәрізді заттардың құрылымын бөлшектер теориясы тұрғысынан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түсіндіру</a:t>
            </a:r>
          </a:p>
          <a:p>
            <a:pPr marL="0" indent="0">
              <a:buNone/>
            </a:pP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Ойлау дағдылары.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түсіну</a:t>
            </a:r>
          </a:p>
          <a:p>
            <a:pPr marL="0" indent="0">
              <a:buNone/>
            </a:pP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Бағалау критерийі</a:t>
            </a: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Барлық оқушы; заттардың әртүрлі агрегаттық күйде кездесетінін біледі. заттардың агрегаттық күйлерін ажырата алады.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Оқушылардың көпшілігі; Температураға байланысты заттардың агрегаттық күйлері өзгеретінін біледі, ажыратады.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Кейбір оқушылар; қатты, сұйық және газтәрізді заттардың құрылымын кинетикалық теориясы тұрғысынан түсіндіре алады</a:t>
            </a:r>
            <a:r>
              <a:rPr lang="kk-KZ" sz="2000" dirty="0" smtClean="0"/>
              <a:t>.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37342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548680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Тілдік мақсаттар. 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Аморфтық,кристалдық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конденсация, сублимация,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сублимация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десублимация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772816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Құндылықтарға баулу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Индустрияландыру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мен инновацияларға негізделген экономикалық өсу.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068960"/>
            <a:ext cx="727280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Пәнаралық байланыс.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Физика</a:t>
            </a: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Алдыңғы  білім   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Қоспа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, қосылыс,физикалық құбылыс, химиялық құбылыс, химиялық реакциялар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202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4251" y="426871"/>
            <a:ext cx="65691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Ұйымдастыру кезеңі: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(3 мин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 Амандасу.Сыныпты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түгелдеу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Психологиялық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ахуал тудыру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Әрбір адам-туысым, досым жұрағат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Әрбір сабақ -үйрену,ұғу,ұлағат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Әрбір ісің –тірлік, тірек, адамдық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Әрбір сөзің-шындық, бірлік,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адалдық</a:t>
            </a:r>
          </a:p>
          <a:p>
            <a:endParaRPr lang="kk-KZ" sz="2000" dirty="0"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«Тілек орындаушы қалпақ»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әдісі арқылы топқа бөлу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590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89844"/>
            <a:ext cx="770485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Оқушылар бөлінген топтары бойынша 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орналасады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.І- топ « Қатты заттар» ІІ-топ «Сұйық заттар» ІІІ-топ «Газдар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«Миға шабуыл»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әдісі   арқылы алдыңғы сабақта өтілген тақырыпты пысықтау .7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мин</a:t>
            </a:r>
          </a:p>
          <a:p>
            <a:pPr lvl="0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І-топ. «Қатты заттар»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 Химиялық құбылыс мәні, оның халық шаруашылығындағы маңызы.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ІІ-топ. «Сұйық заттар»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Физикалық құбылыстар мәні және маңызы.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ІІІ-топ. Газдар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Химиядық реакциялардың белгілері, мәні, ерекшеліктері. 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Мысал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келтір.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Әр топ постер арқылы өздеріне берілген тапсырмаларды қорғайды,  бірін-бірі өзара «Басбармақ» әдісі арқылы бағалайды.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27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8"/>
            <a:ext cx="75608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Жұптық жұмыс.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 «Ойлан.Жұптас.Бөліс ».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Оқулықтағы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берілген мәтінмен танысу.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1,4,8-жұптар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Заттардың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қатты күйі.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2,5,9-жұптар     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Заттардың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сұйық күйі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3,6,7-жұптар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Заттардың газ тәрізді күйі.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Тақырыпшаларын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оқып мәнін түсінеді.Тақырыпшалары бірдей жұптар бірігіп ортақтасып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3-топ құрып постер арқылы қорғайды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Қалыптастырушы бағалау.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Түрлі –түсті карточкалар. жасыл-өте жақсы, қызыл-толықтырулар керек, сары-әлі де оқу керек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40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260648"/>
            <a:ext cx="8424936" cy="547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b="1" dirty="0"/>
              <a:t> </a:t>
            </a:r>
            <a:endParaRPr lang="ru-RU" sz="1400" b="1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Жеке 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тапсырма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«Мен не білдім?»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Берілген заттар: қант, ауа, су буы, сынап, ас тұзы бөлме температурасында қандай агрегаттық күйде болады? Қатты, сұйық, газ тәрізді заттарға анықтама беріңіз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Бағалау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критерийлері         </a:t>
            </a:r>
          </a:p>
          <a:p>
            <a:pPr>
              <a:lnSpc>
                <a:spcPct val="115000"/>
              </a:lnSpc>
            </a:pP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заттардың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агрегаттық күйін анықтай алады;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− қатты заттардың анықтамасын жаза алады;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− сұйық заттардың анықтамасын жаза алады;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− газ тәрізді заттардың анықтамасын жаза алады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kk-KZ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 Дескриптор</a:t>
            </a:r>
            <a:endParaRPr lang="ru-RU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заттардың агрегаттық күйін анықтайды;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− қатты заттардың анықтамасын жазады;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− сұйық заттардың анықтамасын жазады;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− газ тәрізді заттардың анықтамасын жазады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000" dirty="0" smtClean="0"/>
              <a:t>                                                         </a:t>
            </a:r>
            <a:endParaRPr lang="ru-RU" sz="16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61487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8806" y="332656"/>
            <a:ext cx="79208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Төмендегі сұрақтарға жауап бере отырып алған білімдерін қорытындылау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«Біліміңді тексер»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3-топқа тапсырмалар беріледі,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7-мин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І-топ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. «Қатты заттар»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1.Заттардың қандай агрегаттық күйлері болады?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2.Үш бағанадан тұратын қатты, сұйық, газтәрізді кесте сызып тұрмыста кездесетін 5 заттың агрегаттық күйлеріне мысал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келтір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ІІ-топ. «Сұйық заттар»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1. Су 120 градуста сұйық бола ала ма?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2.Үш бағанадан тұратын қатты, сұйық, газтәрізді кесте сызып тұрмыста кездесетін 5 заттың агрегаттық күйлеріне мысал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келтір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ІІІ-топ. Газдар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Сұйықтар көлемін, пішінін сақтай ала ма?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2.Үш бағанадан тұратын қатты, сұйық, газтәрізді кесте сызып тұрмыста кездесетін 5 заттың агрегаттық күйлеріне мысал келтір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ҚБ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 Басбармақ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Жұлдызша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төртбұрыш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, үшбұрыш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520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340768"/>
            <a:ext cx="56703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«Басбармақ»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әдісі арқылы оқушылар бүгінгі тақырып бойынша түсініктерін көрсетеді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1.Тақырыпты жақсы түсіндім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2.Түсінбеген жерлерім кездеседі.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988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77768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Топтық жұмыс </a:t>
            </a: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Миға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шабуыл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кезінде өткен тақырыптағы білімдерін қорытындылайды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Жұптық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жұмыс «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Ойлан.Жұптас,Бөліс»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арқылы ой бөлісіп тақырыпты талқылайды ,жеке жұмыс жасау арқылы алған білімдерін қорытады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Тапсырмалардың күрделігі біртіндеп артады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Қалыптастырушы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Оқушының  сабақты қалай меңгергеннін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Мен-саған,сен-маған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әр тапсырма соңында берілген бағалау критерилері арқылы бағаланады.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81766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227</TotalTime>
  <Words>472</Words>
  <Application>Microsoft Office PowerPoint</Application>
  <PresentationFormat>Экран (4:3)</PresentationFormat>
  <Paragraphs>121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Georgia</vt:lpstr>
      <vt:lpstr>Times New Roman</vt:lpstr>
      <vt:lpstr>Trebuchet MS</vt:lpstr>
      <vt:lpstr>Воздушный поток</vt:lpstr>
      <vt:lpstr>       № 39 МЛ КММ        Химия пәні мұғалімі: Дәулетияр Ш.Б.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17</dc:creator>
  <cp:lastModifiedBy>User</cp:lastModifiedBy>
  <cp:revision>13</cp:revision>
  <dcterms:created xsi:type="dcterms:W3CDTF">2017-05-18T02:00:04Z</dcterms:created>
  <dcterms:modified xsi:type="dcterms:W3CDTF">2017-09-03T13:54:19Z</dcterms:modified>
</cp:coreProperties>
</file>