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59" r:id="rId4"/>
    <p:sldId id="257" r:id="rId5"/>
    <p:sldId id="270" r:id="rId6"/>
    <p:sldId id="262" r:id="rId7"/>
    <p:sldId id="264" r:id="rId8"/>
    <p:sldId id="261" r:id="rId9"/>
    <p:sldId id="272" r:id="rId10"/>
    <p:sldId id="265" r:id="rId11"/>
    <p:sldId id="273" r:id="rId12"/>
    <p:sldId id="271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55599-5F9E-4B62-8E65-E50262ADC7B0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2FEAF-87B7-43AB-9728-105C8AF846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55599-5F9E-4B62-8E65-E50262ADC7B0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2FEAF-87B7-43AB-9728-105C8AF846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55599-5F9E-4B62-8E65-E50262ADC7B0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2FEAF-87B7-43AB-9728-105C8AF846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55599-5F9E-4B62-8E65-E50262ADC7B0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2FEAF-87B7-43AB-9728-105C8AF846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55599-5F9E-4B62-8E65-E50262ADC7B0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2FEAF-87B7-43AB-9728-105C8AF846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55599-5F9E-4B62-8E65-E50262ADC7B0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2FEAF-87B7-43AB-9728-105C8AF846C5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14382489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139952" y="-243408"/>
            <a:ext cx="5343525" cy="5715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Презе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55599-5F9E-4B62-8E65-E50262ADC7B0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2FEAF-87B7-43AB-9728-105C8AF846C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7020272" y="6488668"/>
            <a:ext cx="1494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0070C0"/>
                </a:solidFill>
                <a:latin typeface="Georgia" pitchFamily="18" charset="0"/>
              </a:rPr>
              <a:t>Панова В.В.</a:t>
            </a:r>
            <a:endParaRPr lang="ru-RU" i="1" dirty="0">
              <a:solidFill>
                <a:srgbClr val="0070C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55599-5F9E-4B62-8E65-E50262ADC7B0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2FEAF-87B7-43AB-9728-105C8AF846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55599-5F9E-4B62-8E65-E50262ADC7B0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2FEAF-87B7-43AB-9728-105C8AF846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55599-5F9E-4B62-8E65-E50262ADC7B0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2FEAF-87B7-43AB-9728-105C8AF846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55599-5F9E-4B62-8E65-E50262ADC7B0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2FEAF-87B7-43AB-9728-105C8AF846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55599-5F9E-4B62-8E65-E50262ADC7B0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2FEAF-87B7-43AB-9728-105C8AF846C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Скругленный прямоугольник 6"/>
          <p:cNvSpPr/>
          <p:nvPr userDrawn="1"/>
        </p:nvSpPr>
        <p:spPr>
          <a:xfrm>
            <a:off x="647564" y="512676"/>
            <a:ext cx="7848872" cy="583264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 userDrawn="1"/>
        </p:nvSpPr>
        <p:spPr>
          <a:xfrm>
            <a:off x="7020272" y="6488668"/>
            <a:ext cx="1494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0070C0"/>
                </a:solidFill>
                <a:latin typeface="Georgia" pitchFamily="18" charset="0"/>
              </a:rPr>
              <a:t>Панова В.В.</a:t>
            </a:r>
            <a:endParaRPr lang="ru-RU" i="1" dirty="0">
              <a:solidFill>
                <a:srgbClr val="0070C0"/>
              </a:solidFill>
              <a:latin typeface="Georgia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video" Target="file:///C:\Users\dell\Desktop\&#1080;&#1075;&#1088;&#1072;%20&#1076;&#1083;&#1103;%20&#1085;&#1072;&#1072;&#1083;&#1100;&#1085;&#1099;&#1093;%20&#1082;&#1083;&#1072;&#1089;&#1089;&#1086;&#1074;\record20171109151828.3gpp" TargetMode="External"/><Relationship Id="rId7" Type="http://schemas.openxmlformats.org/officeDocument/2006/relationships/slideLayout" Target="../slideLayouts/slideLayout6.xml"/><Relationship Id="rId2" Type="http://schemas.openxmlformats.org/officeDocument/2006/relationships/video" Target="file:///C:\Users\dell\Desktop\&#1080;&#1075;&#1088;&#1072;%20&#1076;&#1083;&#1103;%20&#1085;&#1072;&#1072;&#1083;&#1100;&#1085;&#1099;&#1093;%20&#1082;&#1083;&#1072;&#1089;&#1089;&#1086;&#1074;\record20171109151720.3gpp" TargetMode="External"/><Relationship Id="rId1" Type="http://schemas.openxmlformats.org/officeDocument/2006/relationships/video" Target="file:///C:\Users\dell\Desktop\&#1080;&#1075;&#1088;&#1072;%20&#1076;&#1083;&#1103;%20&#1085;&#1072;&#1072;&#1083;&#1100;&#1085;&#1099;&#1093;%20&#1082;&#1083;&#1072;&#1089;&#1089;&#1086;&#1074;\record20171109150309.3gpp" TargetMode="External"/><Relationship Id="rId6" Type="http://schemas.openxmlformats.org/officeDocument/2006/relationships/video" Target="file:///C:\Users\dell\Desktop\&#1080;&#1075;&#1088;&#1072;%20&#1076;&#1083;&#1103;%20&#1085;&#1072;&#1072;&#1083;&#1100;&#1085;&#1099;&#1093;%20&#1082;&#1083;&#1072;&#1089;&#1089;&#1086;&#1074;\record20171110114639.3gpp" TargetMode="External"/><Relationship Id="rId5" Type="http://schemas.openxmlformats.org/officeDocument/2006/relationships/video" Target="file:///C:\Users\dell\Desktop\&#1080;&#1075;&#1088;&#1072;%20&#1076;&#1083;&#1103;%20&#1085;&#1072;&#1072;&#1083;&#1100;&#1085;&#1099;&#1093;%20&#1082;&#1083;&#1072;&#1089;&#1089;&#1086;&#1074;\record20171109155408.3gpp" TargetMode="External"/><Relationship Id="rId4" Type="http://schemas.openxmlformats.org/officeDocument/2006/relationships/video" Target="file:///C:\Users\dell\Desktop\&#1080;&#1075;&#1088;&#1072;%20&#1076;&#1083;&#1103;%20&#1085;&#1072;&#1072;&#1083;&#1100;&#1085;&#1099;&#1093;%20&#1082;&#1083;&#1072;&#1089;&#1089;&#1086;&#1074;\record20171109155312.3gpp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2.wav"/><Relationship Id="rId1" Type="http://schemas.openxmlformats.org/officeDocument/2006/relationships/audio" Target="../media/audio1.wav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1556792"/>
            <a:ext cx="7488832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itchFamily="18" charset="0"/>
              </a:rPr>
              <a:t>Узнай свою маму!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1556792"/>
            <a:ext cx="7488832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itchFamily="18" charset="0"/>
              </a:rPr>
              <a:t>Разминка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827584" y="765285"/>
            <a:ext cx="6696744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ФИО мамы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День рождение мамы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Профессия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Самое нежное слово которой называет вас ваша мама</a:t>
            </a:r>
          </a:p>
          <a:p>
            <a:pPr lvl="0"/>
            <a:r>
              <a:rPr lang="ru-RU" sz="2800" dirty="0" smtClean="0"/>
              <a:t>Любимое блюдо</a:t>
            </a:r>
          </a:p>
          <a:p>
            <a:pPr lvl="0"/>
            <a:r>
              <a:rPr lang="ru-RU" sz="2800" dirty="0" smtClean="0"/>
              <a:t>Любимый певец или группа</a:t>
            </a:r>
          </a:p>
          <a:p>
            <a:pPr lvl="0"/>
            <a:r>
              <a:rPr lang="ru-RU" sz="2800" dirty="0" smtClean="0"/>
              <a:t>Любимый фильм или сериал</a:t>
            </a:r>
          </a:p>
          <a:p>
            <a:pPr lvl="0"/>
            <a:r>
              <a:rPr lang="ru-RU" sz="2800" dirty="0" smtClean="0"/>
              <a:t>Лучшая подруга</a:t>
            </a:r>
          </a:p>
          <a:p>
            <a:pPr lvl="0"/>
            <a:r>
              <a:rPr lang="ru-RU" sz="2800" dirty="0" smtClean="0"/>
              <a:t>Любимое животное</a:t>
            </a:r>
          </a:p>
          <a:p>
            <a:pPr lvl="0"/>
            <a:r>
              <a:rPr lang="ru-RU" sz="2800" dirty="0" smtClean="0"/>
              <a:t>Любимое время года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1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12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12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12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12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12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12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12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1126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1126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83768" y="1412776"/>
            <a:ext cx="5328592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itchFamily="18" charset="0"/>
              </a:rPr>
              <a:t>1 тур</a:t>
            </a:r>
          </a:p>
          <a:p>
            <a:pPr algn="ctr"/>
            <a:r>
              <a:rPr lang="ru-RU" sz="6000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itchFamily="18" charset="0"/>
              </a:rPr>
              <a:t>«Узнай маму по голосу»</a:t>
            </a:r>
            <a:endParaRPr lang="ru-RU" sz="6000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ord20171109150309.3gpp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8" cstate="print"/>
          <a:stretch>
            <a:fillRect/>
          </a:stretch>
        </p:blipFill>
        <p:spPr>
          <a:xfrm>
            <a:off x="755577" y="1700808"/>
            <a:ext cx="2232248" cy="1674186"/>
          </a:xfrm>
          <a:prstGeom prst="rect">
            <a:avLst/>
          </a:prstGeom>
        </p:spPr>
      </p:pic>
      <p:pic>
        <p:nvPicPr>
          <p:cNvPr id="4" name="record20171109151720.3gpp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8" cstate="print"/>
          <a:stretch>
            <a:fillRect/>
          </a:stretch>
        </p:blipFill>
        <p:spPr>
          <a:xfrm>
            <a:off x="3275856" y="1700808"/>
            <a:ext cx="2232248" cy="1674186"/>
          </a:xfrm>
          <a:prstGeom prst="rect">
            <a:avLst/>
          </a:prstGeom>
        </p:spPr>
      </p:pic>
      <p:pic>
        <p:nvPicPr>
          <p:cNvPr id="5" name="record20171109151828.3gpp">
            <a:hlinkClick r:id="" action="ppaction://media"/>
          </p:cNvPr>
          <p:cNvPicPr>
            <a:picLocks noRot="1" noChangeAspect="1"/>
          </p:cNvPicPr>
          <p:nvPr>
            <a:videoFile r:link="rId3"/>
          </p:nvPr>
        </p:nvPicPr>
        <p:blipFill>
          <a:blip r:embed="rId8" cstate="print"/>
          <a:stretch>
            <a:fillRect/>
          </a:stretch>
        </p:blipFill>
        <p:spPr>
          <a:xfrm>
            <a:off x="5724128" y="1700808"/>
            <a:ext cx="2232248" cy="1674186"/>
          </a:xfrm>
          <a:prstGeom prst="rect">
            <a:avLst/>
          </a:prstGeom>
        </p:spPr>
      </p:pic>
      <p:pic>
        <p:nvPicPr>
          <p:cNvPr id="6" name="record20171109155312.3gpp">
            <a:hlinkClick r:id="" action="ppaction://media"/>
          </p:cNvPr>
          <p:cNvPicPr>
            <a:picLocks noRot="1" noChangeAspect="1"/>
          </p:cNvPicPr>
          <p:nvPr>
            <a:videoFile r:link="rId4"/>
          </p:nvPr>
        </p:nvPicPr>
        <p:blipFill>
          <a:blip r:embed="rId8" cstate="print"/>
          <a:stretch>
            <a:fillRect/>
          </a:stretch>
        </p:blipFill>
        <p:spPr>
          <a:xfrm>
            <a:off x="755576" y="3645024"/>
            <a:ext cx="2208245" cy="1656184"/>
          </a:xfrm>
          <a:prstGeom prst="rect">
            <a:avLst/>
          </a:prstGeom>
        </p:spPr>
      </p:pic>
      <p:pic>
        <p:nvPicPr>
          <p:cNvPr id="7" name="record20171109155408.3gpp">
            <a:hlinkClick r:id="" action="ppaction://media"/>
          </p:cNvPr>
          <p:cNvPicPr>
            <a:picLocks noRot="1" noChangeAspect="1"/>
          </p:cNvPicPr>
          <p:nvPr>
            <a:videoFile r:link="rId5"/>
          </p:nvPr>
        </p:nvPicPr>
        <p:blipFill>
          <a:blip r:embed="rId8" cstate="print"/>
          <a:stretch>
            <a:fillRect/>
          </a:stretch>
        </p:blipFill>
        <p:spPr>
          <a:xfrm>
            <a:off x="3275856" y="3645024"/>
            <a:ext cx="2232248" cy="1674186"/>
          </a:xfrm>
          <a:prstGeom prst="rect">
            <a:avLst/>
          </a:prstGeom>
        </p:spPr>
      </p:pic>
      <p:pic>
        <p:nvPicPr>
          <p:cNvPr id="8" name="record20171110114639.3gpp">
            <a:hlinkClick r:id="" action="ppaction://media"/>
          </p:cNvPr>
          <p:cNvPicPr>
            <a:picLocks noRot="1" noChangeAspect="1"/>
          </p:cNvPicPr>
          <p:nvPr>
            <a:videoFile r:link="rId6"/>
          </p:nvPr>
        </p:nvPicPr>
        <p:blipFill>
          <a:blip r:embed="rId8" cstate="print"/>
          <a:stretch>
            <a:fillRect/>
          </a:stretch>
        </p:blipFill>
        <p:spPr>
          <a:xfrm>
            <a:off x="5796136" y="3663280"/>
            <a:ext cx="2183903" cy="16379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3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83768" y="1412776"/>
            <a:ext cx="5328592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itchFamily="18" charset="0"/>
              </a:rPr>
              <a:t>2 тур</a:t>
            </a:r>
          </a:p>
          <a:p>
            <a:pPr algn="ctr"/>
            <a:r>
              <a:rPr lang="ru-RU" sz="6000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itchFamily="18" charset="0"/>
              </a:rPr>
              <a:t>«Узнай маму по почерку»</a:t>
            </a:r>
            <a:endParaRPr lang="ru-RU" sz="6000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 descr="C:\Users\dell\Desktop\игра для наальных классов\IMG_20171109_1217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772816"/>
            <a:ext cx="2400267" cy="1800200"/>
          </a:xfrm>
          <a:prstGeom prst="rect">
            <a:avLst/>
          </a:prstGeom>
          <a:noFill/>
        </p:spPr>
      </p:pic>
      <p:pic>
        <p:nvPicPr>
          <p:cNvPr id="3" name="Picture 1" descr="C:\Users\dell\Desktop\игра для наальных классов\IMG_20171109_121755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 rot="16200000">
            <a:off x="3503848" y="1472816"/>
            <a:ext cx="1800000" cy="2400000"/>
          </a:xfrm>
          <a:prstGeom prst="rect">
            <a:avLst/>
          </a:prstGeom>
          <a:noFill/>
        </p:spPr>
      </p:pic>
      <p:pic>
        <p:nvPicPr>
          <p:cNvPr id="4" name="Picture 1" descr="C:\Users\dell\Desktop\игра для наальных классов\IMG_20171109_121755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 rot="16200000">
            <a:off x="6024128" y="1472816"/>
            <a:ext cx="1800000" cy="2400000"/>
          </a:xfrm>
          <a:prstGeom prst="rect">
            <a:avLst/>
          </a:prstGeom>
          <a:noFill/>
        </p:spPr>
      </p:pic>
      <p:pic>
        <p:nvPicPr>
          <p:cNvPr id="5" name="Picture 1" descr="C:\Users\dell\Desktop\игра для наальных классов\IMG_20171109_121755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683568" y="3789040"/>
            <a:ext cx="2400000" cy="1800000"/>
          </a:xfrm>
          <a:prstGeom prst="rect">
            <a:avLst/>
          </a:prstGeom>
          <a:noFill/>
        </p:spPr>
      </p:pic>
      <p:pic>
        <p:nvPicPr>
          <p:cNvPr id="9" name="Picture 1" descr="C:\Users\dell\Desktop\игра для наальных классов\IMG_20171109_121755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3203848" y="3789040"/>
            <a:ext cx="2400000" cy="1800000"/>
          </a:xfrm>
          <a:prstGeom prst="rect">
            <a:avLst/>
          </a:prstGeom>
          <a:noFill/>
        </p:spPr>
      </p:pic>
      <p:pic>
        <p:nvPicPr>
          <p:cNvPr id="10" name="Picture 1" descr="C:\Users\dell\Desktop\игра для наальных классов\IMG_20171109_121755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 rot="16200000">
            <a:off x="6096136" y="3489040"/>
            <a:ext cx="1800000" cy="24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05556E-6 9.14894E-6 L 0.27569 0.14686 " pathEditMode="relative" ptsTypes="AA">
                                      <p:cBhvr>
                                        <p:cTn id="10" dur="200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7169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27569 0.14686 L 0.00798 0.0104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" y="-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0"/>
                            </p:stCondLst>
                            <p:childTnLst>
                              <p:par>
                                <p:cTn id="1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716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11841E-6 L -1.66667E-6 0.14686 " pathEditMode="relative" ptsTypes="AA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000"/>
                            </p:stCondLst>
                            <p:childTnLst>
                              <p:par>
                                <p:cTn id="2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4000"/>
                            </p:stCondLst>
                            <p:childTnLst>
                              <p:par>
                                <p:cTn id="31" presetID="0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33333E-6 -1.23959E-6 L -0.00538 0.14154 " pathEditMode="relative" rAng="0" ptsTypes="AA">
                                      <p:cBhvr>
                                        <p:cTn id="32" dur="2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" y="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8000"/>
                            </p:stCondLst>
                            <p:childTnLst>
                              <p:par>
                                <p:cTn id="3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0"/>
                            </p:stCondLst>
                            <p:childTnLst>
                              <p:par>
                                <p:cTn id="37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0"/>
                            </p:stCondLst>
                            <p:childTnLst>
                              <p:par>
                                <p:cTn id="4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83333E-6 2.11841E-6 L -0.2835 0.13645 " pathEditMode="relative" ptsTypes="AA">
                                      <p:cBhvr>
                                        <p:cTn id="4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000"/>
                            </p:stCondLst>
                            <p:childTnLst>
                              <p:par>
                                <p:cTn id="4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4000"/>
                            </p:stCondLst>
                            <p:childTnLst>
                              <p:par>
                                <p:cTn id="47" presetID="0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27552 0.14686 L -0.00781 0.01041 " pathEditMode="relative" ptsTypes="AA">
                                      <p:cBhvr>
                                        <p:cTn id="4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8000"/>
                            </p:stCondLst>
                            <p:childTnLst>
                              <p:par>
                                <p:cTn id="5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0"/>
                            </p:stCondLst>
                            <p:childTnLst>
                              <p:par>
                                <p:cTn id="53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5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0"/>
                            </p:stCondLst>
                            <p:childTnLst>
                              <p:par>
                                <p:cTn id="5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8.51064E-7 L 0.27552 -0.14685 " pathEditMode="relative" ptsTypes="AA">
                                      <p:cBhvr>
                                        <p:cTn id="5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2000"/>
                            </p:stCondLst>
                            <p:childTnLst>
                              <p:par>
                                <p:cTn id="6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1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4000"/>
                            </p:stCondLst>
                            <p:childTnLst>
                              <p:par>
                                <p:cTn id="63" presetID="0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27587 -0.14685 L 0.00816 -0.01041 " pathEditMode="relative" ptsTypes="AA">
                                      <p:cBhvr>
                                        <p:cTn id="6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8000"/>
                            </p:stCondLst>
                            <p:childTnLst>
                              <p:par>
                                <p:cTn id="6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7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0"/>
                            </p:stCondLst>
                            <p:childTnLst>
                              <p:par>
                                <p:cTn id="6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1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0"/>
                            </p:stCondLst>
                            <p:childTnLst>
                              <p:par>
                                <p:cTn id="7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54 -0.00509 L 0.00052 -0.14685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" y="-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2000"/>
                            </p:stCondLst>
                            <p:childTnLst>
                              <p:par>
                                <p:cTn id="7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7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4000"/>
                            </p:stCondLst>
                            <p:childTnLst>
                              <p:par>
                                <p:cTn id="79" presetID="0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764 -0.14685 L 0.01354 -0.00508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" y="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8000"/>
                            </p:stCondLst>
                            <p:childTnLst>
                              <p:par>
                                <p:cTn id="8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3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0"/>
                            </p:stCondLst>
                            <p:childTnLst>
                              <p:par>
                                <p:cTn id="8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00"/>
                            </p:stCondLst>
                            <p:childTnLst>
                              <p:par>
                                <p:cTn id="8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24 0.00532 L -0.29896 -0.13644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" y="-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2000"/>
                            </p:stCondLst>
                            <p:childTnLst>
                              <p:par>
                                <p:cTn id="9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3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4000"/>
                            </p:stCondLst>
                            <p:childTnLst>
                              <p:par>
                                <p:cTn id="95" presetID="0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29115 -0.14685 L -0.01025 0.00532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" y="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8000"/>
                            </p:stCondLst>
                            <p:childTnLst>
                              <p:par>
                                <p:cTn id="9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9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83768" y="1412776"/>
            <a:ext cx="5328592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itchFamily="18" charset="0"/>
              </a:rPr>
              <a:t>3 тур</a:t>
            </a:r>
          </a:p>
          <a:p>
            <a:pPr algn="ctr"/>
            <a:r>
              <a:rPr lang="ru-RU" sz="6000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itchFamily="18" charset="0"/>
              </a:rPr>
              <a:t>«Узнай маму по руке»</a:t>
            </a:r>
            <a:endParaRPr lang="ru-RU" sz="6000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 descr="C:\Users\dell\Desktop\игра для наальных классов\IMG_20171109_121755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83568" y="1772816"/>
            <a:ext cx="2400266" cy="1800200"/>
          </a:xfrm>
          <a:prstGeom prst="rect">
            <a:avLst/>
          </a:prstGeom>
          <a:noFill/>
        </p:spPr>
      </p:pic>
      <p:pic>
        <p:nvPicPr>
          <p:cNvPr id="3" name="Picture 1" descr="C:\Users\dell\Desktop\игра для наальных классов\IMG_20171109_121755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203848" y="1772816"/>
            <a:ext cx="2400000" cy="1800000"/>
          </a:xfrm>
          <a:prstGeom prst="rect">
            <a:avLst/>
          </a:prstGeom>
          <a:noFill/>
        </p:spPr>
      </p:pic>
      <p:pic>
        <p:nvPicPr>
          <p:cNvPr id="4" name="Picture 1" descr="C:\Users\dell\Desktop\игра для наальных классов\IMG_20171109_121755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 rot="10800000">
            <a:off x="5724128" y="1772816"/>
            <a:ext cx="2400000" cy="1800000"/>
          </a:xfrm>
          <a:prstGeom prst="rect">
            <a:avLst/>
          </a:prstGeom>
          <a:noFill/>
        </p:spPr>
      </p:pic>
      <p:pic>
        <p:nvPicPr>
          <p:cNvPr id="5" name="Picture 1" descr="C:\Users\dell\Desktop\игра для наальных классов\IMG_20171109_121755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683568" y="3789040"/>
            <a:ext cx="2400000" cy="1800000"/>
          </a:xfrm>
          <a:prstGeom prst="rect">
            <a:avLst/>
          </a:prstGeom>
          <a:noFill/>
        </p:spPr>
      </p:pic>
      <p:pic>
        <p:nvPicPr>
          <p:cNvPr id="9" name="Picture 1" descr="C:\Users\dell\Desktop\игра для наальных классов\IMG_20171109_121755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3203848" y="3789040"/>
            <a:ext cx="2400000" cy="1800000"/>
          </a:xfrm>
          <a:prstGeom prst="rect">
            <a:avLst/>
          </a:prstGeom>
          <a:noFill/>
        </p:spPr>
      </p:pic>
      <p:pic>
        <p:nvPicPr>
          <p:cNvPr id="10" name="Picture 1" descr="C:\Users\dell\Desktop\игра для наальных классов\IMG_20171109_121755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 rot="10800000">
            <a:off x="5724128" y="3789040"/>
            <a:ext cx="2400000" cy="18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05556E-6 9.14894E-6 L 0.27569 0.14686 " pathEditMode="relative" ptsTypes="AA">
                                      <p:cBhvr>
                                        <p:cTn id="10" dur="200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7169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27569 0.14686 L 0.00798 0.0104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" y="-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0"/>
                            </p:stCondLst>
                            <p:childTnLst>
                              <p:par>
                                <p:cTn id="1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716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11841E-6 L -1.66667E-6 0.14686 " pathEditMode="relative" ptsTypes="AA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000"/>
                            </p:stCondLst>
                            <p:childTnLst>
                              <p:par>
                                <p:cTn id="2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4000"/>
                            </p:stCondLst>
                            <p:childTnLst>
                              <p:par>
                                <p:cTn id="31" presetID="0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33333E-6 -1.23959E-6 L -0.00538 0.14154 " pathEditMode="relative" rAng="0" ptsTypes="AA">
                                      <p:cBhvr>
                                        <p:cTn id="32" dur="2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" y="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8000"/>
                            </p:stCondLst>
                            <p:childTnLst>
                              <p:par>
                                <p:cTn id="3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0"/>
                            </p:stCondLst>
                            <p:childTnLst>
                              <p:par>
                                <p:cTn id="37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0"/>
                            </p:stCondLst>
                            <p:childTnLst>
                              <p:par>
                                <p:cTn id="4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83333E-6 2.11841E-6 L -0.2835 0.13645 " pathEditMode="relative" ptsTypes="AA">
                                      <p:cBhvr>
                                        <p:cTn id="4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000"/>
                            </p:stCondLst>
                            <p:childTnLst>
                              <p:par>
                                <p:cTn id="4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4000"/>
                            </p:stCondLst>
                            <p:childTnLst>
                              <p:par>
                                <p:cTn id="47" presetID="0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27552 0.14686 L -0.00781 0.01041 " pathEditMode="relative" ptsTypes="AA">
                                      <p:cBhvr>
                                        <p:cTn id="4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8000"/>
                            </p:stCondLst>
                            <p:childTnLst>
                              <p:par>
                                <p:cTn id="5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0"/>
                            </p:stCondLst>
                            <p:childTnLst>
                              <p:par>
                                <p:cTn id="53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5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0"/>
                            </p:stCondLst>
                            <p:childTnLst>
                              <p:par>
                                <p:cTn id="5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8.51064E-7 L 0.27552 -0.14685 " pathEditMode="relative" ptsTypes="AA">
                                      <p:cBhvr>
                                        <p:cTn id="5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2000"/>
                            </p:stCondLst>
                            <p:childTnLst>
                              <p:par>
                                <p:cTn id="6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1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4000"/>
                            </p:stCondLst>
                            <p:childTnLst>
                              <p:par>
                                <p:cTn id="63" presetID="0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27587 -0.14685 L 0.00816 -0.01041 " pathEditMode="relative" ptsTypes="AA">
                                      <p:cBhvr>
                                        <p:cTn id="6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8000"/>
                            </p:stCondLst>
                            <p:childTnLst>
                              <p:par>
                                <p:cTn id="6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7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0"/>
                            </p:stCondLst>
                            <p:childTnLst>
                              <p:par>
                                <p:cTn id="6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1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0"/>
                            </p:stCondLst>
                            <p:childTnLst>
                              <p:par>
                                <p:cTn id="7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54 -0.00509 L 0.00052 -0.14685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" y="-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2000"/>
                            </p:stCondLst>
                            <p:childTnLst>
                              <p:par>
                                <p:cTn id="7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7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4000"/>
                            </p:stCondLst>
                            <p:childTnLst>
                              <p:par>
                                <p:cTn id="79" presetID="0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764 -0.14685 L 0.01354 -0.00508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" y="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8000"/>
                            </p:stCondLst>
                            <p:childTnLst>
                              <p:par>
                                <p:cTn id="8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3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0"/>
                            </p:stCondLst>
                            <p:childTnLst>
                              <p:par>
                                <p:cTn id="8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00"/>
                            </p:stCondLst>
                            <p:childTnLst>
                              <p:par>
                                <p:cTn id="8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24 0.00532 L -0.29896 -0.13644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" y="-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2000"/>
                            </p:stCondLst>
                            <p:childTnLst>
                              <p:par>
                                <p:cTn id="9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3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4000"/>
                            </p:stCondLst>
                            <p:childTnLst>
                              <p:par>
                                <p:cTn id="95" presetID="0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29115 -0.14685 L -0.01025 0.00532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" y="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8000"/>
                            </p:stCondLst>
                            <p:childTnLst>
                              <p:par>
                                <p:cTn id="9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9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83768" y="1412776"/>
            <a:ext cx="5328592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itchFamily="18" charset="0"/>
              </a:rPr>
              <a:t>5 тур</a:t>
            </a:r>
          </a:p>
          <a:p>
            <a:pPr algn="ctr"/>
            <a:r>
              <a:rPr lang="ru-RU" sz="6000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itchFamily="18" charset="0"/>
              </a:rPr>
              <a:t>«Украшение для мамы»</a:t>
            </a:r>
            <a:endParaRPr lang="ru-RU" sz="6000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83768" y="1412776"/>
            <a:ext cx="532859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eorgia" pitchFamily="18" charset="0"/>
              </a:rPr>
              <a:t>Молодцы!</a:t>
            </a:r>
            <a:endParaRPr lang="ru-RU" sz="6000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Georgia" pitchFamily="18" charset="0"/>
            </a:endParaRPr>
          </a:p>
        </p:txBody>
      </p:sp>
      <p:pic>
        <p:nvPicPr>
          <p:cNvPr id="3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4" cstate="print"/>
          <a:stretch>
            <a:fillRect/>
          </a:stretch>
        </p:blipFill>
        <p:spPr>
          <a:xfrm>
            <a:off x="8316416" y="6237312"/>
            <a:ext cx="304800" cy="304800"/>
          </a:xfrm>
          <a:prstGeom prst="rect">
            <a:avLst/>
          </a:prstGeom>
        </p:spPr>
      </p:pic>
      <p:pic>
        <p:nvPicPr>
          <p:cNvPr id="6" name="ELPHRG01.wav">
            <a:hlinkClick r:id="" action="ppaction://media"/>
          </p:cNvPr>
          <p:cNvPicPr>
            <a:picLocks noRot="1" noChangeAspect="1"/>
          </p:cNvPicPr>
          <p:nvPr>
            <a:wavAudioFile r:embed="rId2" name="ELPHRG01.wav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99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69</Words>
  <Application>Microsoft Office PowerPoint</Application>
  <PresentationFormat>Экран (4:3)</PresentationFormat>
  <Paragraphs>21</Paragraphs>
  <Slides>12</Slides>
  <Notes>0</Notes>
  <HiddenSlides>0</HiddenSlides>
  <MMClips>8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Валентина</dc:creator>
  <cp:lastModifiedBy>dell</cp:lastModifiedBy>
  <cp:revision>13</cp:revision>
  <dcterms:created xsi:type="dcterms:W3CDTF">2017-10-29T04:49:53Z</dcterms:created>
  <dcterms:modified xsi:type="dcterms:W3CDTF">2017-11-12T10:05:26Z</dcterms:modified>
</cp:coreProperties>
</file>