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DAE99A9-4839-450A-8407-34AE79A17266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65422E7-2E9C-4E91-9E22-2F75DA0848D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eg"/><Relationship Id="rId9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04" y="8545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83768" y="2834934"/>
            <a:ext cx="4176464" cy="11881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ru-RU" sz="4800" dirty="0" smtClean="0">
                <a:solidFill>
                  <a:schemeClr val="accent4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Сибирь</a:t>
            </a:r>
            <a:endParaRPr lang="ru-RU" sz="4800" dirty="0">
              <a:solidFill>
                <a:schemeClr val="accent4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reflection blurRad="6350" stA="55000" endA="50" endPos="85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406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5756" y="2090172"/>
            <a:ext cx="4392488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План: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Расположение Сибири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Рельеф Сибири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Климат Сибири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Растения Сибири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Животные Сибири</a:t>
            </a:r>
          </a:p>
        </p:txBody>
      </p:sp>
    </p:spTree>
    <p:extLst>
      <p:ext uri="{BB962C8B-B14F-4D97-AF65-F5344CB8AC3E}">
        <p14:creationId xmlns:p14="http://schemas.microsoft.com/office/powerpoint/2010/main" val="290562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84758" y="3075057"/>
            <a:ext cx="5374485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lvl="0"/>
            <a:r>
              <a:rPr lang="ru-RU" sz="4000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92D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Расположение Сибири</a:t>
            </a:r>
          </a:p>
        </p:txBody>
      </p:sp>
    </p:spTree>
    <p:extLst>
      <p:ext uri="{BB962C8B-B14F-4D97-AF65-F5344CB8AC3E}">
        <p14:creationId xmlns:p14="http://schemas.microsoft.com/office/powerpoint/2010/main" val="351612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ая выноска 3"/>
          <p:cNvSpPr/>
          <p:nvPr/>
        </p:nvSpPr>
        <p:spPr>
          <a:xfrm>
            <a:off x="2987824" y="144016"/>
            <a:ext cx="5256584" cy="3501008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156696"/>
            <a:ext cx="52565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i="1" dirty="0" smtClean="0">
                <a:solidFill>
                  <a:schemeClr val="bg2"/>
                </a:solidFill>
              </a:rPr>
              <a:t>Сибирь </a:t>
            </a:r>
            <a:r>
              <a:rPr lang="ru-RU" i="1" dirty="0" err="1" smtClean="0">
                <a:solidFill>
                  <a:schemeClr val="bg2"/>
                </a:solidFill>
              </a:rPr>
              <a:t>расположенна</a:t>
            </a:r>
            <a:r>
              <a:rPr lang="ru-RU" i="1" dirty="0" smtClean="0">
                <a:solidFill>
                  <a:schemeClr val="bg2"/>
                </a:solidFill>
              </a:rPr>
              <a:t> </a:t>
            </a:r>
            <a:r>
              <a:rPr lang="ru-RU" i="1" dirty="0">
                <a:solidFill>
                  <a:schemeClr val="bg2"/>
                </a:solidFill>
              </a:rPr>
              <a:t>на северо-востоке </a:t>
            </a:r>
            <a:r>
              <a:rPr lang="ru-RU" i="1" dirty="0" smtClean="0">
                <a:solidFill>
                  <a:schemeClr val="bg2"/>
                </a:solidFill>
              </a:rPr>
              <a:t>Евразии.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i="1" dirty="0" smtClean="0">
                <a:solidFill>
                  <a:schemeClr val="bg2"/>
                </a:solidFill>
              </a:rPr>
              <a:t> </a:t>
            </a:r>
            <a:r>
              <a:rPr lang="ru-RU" i="1" dirty="0">
                <a:solidFill>
                  <a:schemeClr val="bg2"/>
                </a:solidFill>
              </a:rPr>
              <a:t>На западе этот регион ограничивают Уральские горы, на севере – Северный </a:t>
            </a:r>
            <a:r>
              <a:rPr lang="ru-RU" i="1" dirty="0" smtClean="0">
                <a:solidFill>
                  <a:schemeClr val="bg2"/>
                </a:solidFill>
              </a:rPr>
              <a:t>Ледовитый океан.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i="1" dirty="0">
                <a:solidFill>
                  <a:schemeClr val="bg2"/>
                </a:solidFill>
              </a:rPr>
              <a:t>Выходит к Карскому морю.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i="1" dirty="0">
                <a:solidFill>
                  <a:schemeClr val="bg2"/>
                </a:solidFill>
              </a:rPr>
              <a:t>Крупными сибирскими реками </a:t>
            </a:r>
            <a:r>
              <a:rPr lang="ru-RU" i="1" dirty="0" smtClean="0">
                <a:solidFill>
                  <a:schemeClr val="bg2"/>
                </a:solidFill>
              </a:rPr>
              <a:t>являются </a:t>
            </a:r>
            <a:r>
              <a:rPr lang="ru-RU" i="1" dirty="0">
                <a:solidFill>
                  <a:schemeClr val="bg2"/>
                </a:solidFill>
              </a:rPr>
              <a:t>Иртыш, Лена, Енисей, Амур, </a:t>
            </a:r>
            <a:r>
              <a:rPr lang="ru-RU" i="1" dirty="0" smtClean="0">
                <a:solidFill>
                  <a:schemeClr val="bg2"/>
                </a:solidFill>
              </a:rPr>
              <a:t>Обь.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i="1" dirty="0">
                <a:solidFill>
                  <a:schemeClr val="bg2"/>
                </a:solidFill>
              </a:rPr>
              <a:t>Крупными сибирскими </a:t>
            </a:r>
            <a:r>
              <a:rPr lang="ru-RU" i="1" dirty="0" smtClean="0">
                <a:solidFill>
                  <a:schemeClr val="bg2"/>
                </a:solidFill>
              </a:rPr>
              <a:t>озёрами являются </a:t>
            </a:r>
            <a:r>
              <a:rPr lang="ru-RU" i="1" dirty="0">
                <a:solidFill>
                  <a:schemeClr val="bg2"/>
                </a:solidFill>
              </a:rPr>
              <a:t>Таймыр, </a:t>
            </a:r>
            <a:r>
              <a:rPr lang="ru-RU" i="1" dirty="0" err="1">
                <a:solidFill>
                  <a:schemeClr val="bg2"/>
                </a:solidFill>
              </a:rPr>
              <a:t>Убсу-Нур</a:t>
            </a:r>
            <a:r>
              <a:rPr lang="ru-RU" i="1" dirty="0">
                <a:solidFill>
                  <a:schemeClr val="bg2"/>
                </a:solidFill>
              </a:rPr>
              <a:t>, Байкал</a:t>
            </a:r>
            <a:r>
              <a:rPr lang="ru-RU" i="1" dirty="0" smtClean="0">
                <a:solidFill>
                  <a:schemeClr val="bg2"/>
                </a:solidFill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i="1" dirty="0" smtClean="0">
                <a:solidFill>
                  <a:schemeClr val="bg2"/>
                </a:solidFill>
              </a:rPr>
              <a:t>В Сибири находятся </a:t>
            </a:r>
            <a:r>
              <a:rPr lang="ru-RU" i="1" dirty="0">
                <a:solidFill>
                  <a:schemeClr val="bg2"/>
                </a:solidFill>
              </a:rPr>
              <a:t>3 </a:t>
            </a:r>
            <a:r>
              <a:rPr lang="ru-RU" i="1" dirty="0" smtClean="0">
                <a:solidFill>
                  <a:schemeClr val="bg2"/>
                </a:solidFill>
              </a:rPr>
              <a:t>города-миллионера Новосибирск, Омск, Красноярск. </a:t>
            </a:r>
            <a:endParaRPr lang="ru-RU" i="1" dirty="0">
              <a:solidFill>
                <a:schemeClr val="bg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584" y="2656706"/>
            <a:ext cx="6848833" cy="4588718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Relaxed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  <p:extLst>
      <p:ext uri="{BB962C8B-B14F-4D97-AF65-F5344CB8AC3E}">
        <p14:creationId xmlns:p14="http://schemas.microsoft.com/office/powerpoint/2010/main" val="2779566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8753" y="3075057"/>
            <a:ext cx="3586495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ru-RU" sz="4000" dirty="0">
                <a:solidFill>
                  <a:srgbClr val="00B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Рельеф Сибири</a:t>
            </a:r>
          </a:p>
        </p:txBody>
      </p:sp>
    </p:spTree>
    <p:extLst>
      <p:ext uri="{BB962C8B-B14F-4D97-AF65-F5344CB8AC3E}">
        <p14:creationId xmlns:p14="http://schemas.microsoft.com/office/powerpoint/2010/main" val="74480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667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bg2"/>
                  </a:solidFill>
                  <a:prstDash val="solid"/>
                </a:ln>
                <a:solidFill>
                  <a:srgbClr val="00B050"/>
                </a:solidFill>
              </a:rPr>
              <a:t>Сибирь делиться на Западную и Восточную</a:t>
            </a:r>
            <a:r>
              <a:rPr lang="ru-RU" sz="2400" b="1" dirty="0" smtClean="0">
                <a:ln w="10541" cmpd="sng">
                  <a:solidFill>
                    <a:schemeClr val="bg2"/>
                  </a:solidFill>
                  <a:prstDash val="solid"/>
                </a:ln>
                <a:solidFill>
                  <a:srgbClr val="00B050"/>
                </a:solidFill>
              </a:rPr>
              <a:t>.</a:t>
            </a:r>
            <a:endParaRPr lang="ru-RU" sz="2400" b="1" dirty="0">
              <a:ln w="10541" cmpd="sng">
                <a:solidFill>
                  <a:schemeClr val="bg2"/>
                </a:solidFill>
                <a:prstDash val="solid"/>
              </a:ln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72694"/>
            <a:ext cx="4427984" cy="270843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sz="20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Западная Сибирь — крупнейшая равнина </a:t>
            </a:r>
            <a:r>
              <a:rPr lang="ru-RU" sz="20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мира</a:t>
            </a:r>
            <a:r>
              <a:rPr lang="ru-RU" sz="20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. Западно-Сибирская низменность </a:t>
            </a:r>
            <a:r>
              <a:rPr lang="ru-RU" sz="20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третья </a:t>
            </a:r>
            <a:r>
              <a:rPr lang="ru-RU" sz="20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по величине равнина на нашей планете. </a:t>
            </a:r>
            <a:endParaRPr lang="ru-RU" sz="2000" dirty="0" smtClean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68552" y="1844824"/>
            <a:ext cx="4211960" cy="1908215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ru-RU" sz="2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Рельеф Восточной Сибири значительно приподнят над уровнем моря. Среднесибирское плоскогорье </a:t>
            </a:r>
            <a:r>
              <a:rPr lang="ru-RU" sz="2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-основная </a:t>
            </a:r>
            <a:r>
              <a:rPr lang="ru-RU" sz="2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часть Восточной </a:t>
            </a:r>
            <a:r>
              <a:rPr lang="ru-RU" sz="2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Сибири.</a:t>
            </a:r>
            <a:endParaRPr lang="ru-RU" sz="20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endParaRPr lang="ru-RU" dirty="0"/>
          </a:p>
        </p:txBody>
      </p:sp>
      <p:cxnSp>
        <p:nvCxnSpPr>
          <p:cNvPr id="6" name="Прямая со стрелкой 5"/>
          <p:cNvCxnSpPr>
            <a:stCxn id="2" idx="2"/>
            <a:endCxn id="3" idx="0"/>
          </p:cNvCxnSpPr>
          <p:nvPr/>
        </p:nvCxnSpPr>
        <p:spPr>
          <a:xfrm flipH="1">
            <a:off x="2213992" y="1061447"/>
            <a:ext cx="2358008" cy="811247"/>
          </a:xfrm>
          <a:prstGeom prst="straightConnector1">
            <a:avLst/>
          </a:prstGeom>
          <a:ln>
            <a:tailEnd type="arrow"/>
          </a:ln>
          <a:effectLst>
            <a:glow rad="63500">
              <a:schemeClr val="accent6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7236296" y="1061447"/>
            <a:ext cx="936104" cy="711369"/>
          </a:xfrm>
          <a:prstGeom prst="straightConnector1">
            <a:avLst/>
          </a:prstGeom>
          <a:ln>
            <a:tailEnd type="arrow"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4" y="3857610"/>
            <a:ext cx="4100038" cy="29670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857610"/>
            <a:ext cx="4100038" cy="296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58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7660" y="3075057"/>
            <a:ext cx="3608680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lvl="0"/>
            <a:r>
              <a:rPr lang="ru-RU" sz="4000" dirty="0" smtClean="0">
                <a:solidFill>
                  <a:srgbClr val="00B050"/>
                </a:solidFill>
                <a:effectLst>
                  <a:glow rad="101600">
                    <a:srgbClr val="05E0DB">
                      <a:satMod val="175000"/>
                      <a:alpha val="40000"/>
                    </a:srgbClr>
                  </a:glow>
                </a:effectLst>
              </a:rPr>
              <a:t>Климат </a:t>
            </a:r>
            <a:r>
              <a:rPr lang="ru-RU" sz="4000" dirty="0">
                <a:solidFill>
                  <a:srgbClr val="00B050"/>
                </a:solidFill>
                <a:effectLst>
                  <a:glow rad="101600">
                    <a:srgbClr val="05E0DB">
                      <a:satMod val="175000"/>
                      <a:alpha val="40000"/>
                    </a:srgbClr>
                  </a:glow>
                </a:effectLst>
              </a:rPr>
              <a:t>Сибири</a:t>
            </a:r>
          </a:p>
        </p:txBody>
      </p:sp>
    </p:spTree>
    <p:extLst>
      <p:ext uri="{BB962C8B-B14F-4D97-AF65-F5344CB8AC3E}">
        <p14:creationId xmlns:p14="http://schemas.microsoft.com/office/powerpoint/2010/main" val="302583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4008" y="645656"/>
            <a:ext cx="4487019" cy="163121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sz="2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Восточная Сибирь лежит в умеренном и холодном поясе. Климат Восточной Сибири суровый, резко континентальный, с большими перепадами температуры.</a:t>
            </a:r>
            <a:endParaRPr lang="ru-RU" sz="20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92696"/>
            <a:ext cx="4451602" cy="163121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sz="2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Климат Западной Сибири - умеренно континентальный.  Летом здесь жарко, зимой холодно, </a:t>
            </a:r>
            <a:r>
              <a:rPr lang="ru-RU" sz="2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и </a:t>
            </a:r>
            <a:r>
              <a:rPr lang="ru-RU" sz="2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мало </a:t>
            </a:r>
            <a:r>
              <a:rPr lang="ru-RU" sz="2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осадков.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1" t="17804" r="9828" b="10999"/>
          <a:stretch/>
        </p:blipFill>
        <p:spPr>
          <a:xfrm>
            <a:off x="-36512" y="3717032"/>
            <a:ext cx="4488114" cy="29414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13333" r="2003" b="1744"/>
          <a:stretch/>
        </p:blipFill>
        <p:spPr>
          <a:xfrm>
            <a:off x="4516640" y="3717032"/>
            <a:ext cx="4627360" cy="2941459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483732" y="-675456"/>
            <a:ext cx="16260" cy="7533456"/>
          </a:xfrm>
          <a:prstGeom prst="lin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76200" dist="38100" dir="5400000" rotWithShape="0">
              <a:srgbClr val="000000">
                <a:alpha val="60000"/>
              </a:srgb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962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5297" y="3075057"/>
            <a:ext cx="4013406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lvl="0"/>
            <a:r>
              <a:rPr lang="ru-RU" sz="4000" dirty="0" smtClean="0">
                <a:solidFill>
                  <a:srgbClr val="00B050"/>
                </a:solidFill>
                <a:effectLst>
                  <a:glow rad="101600">
                    <a:srgbClr val="05E0DB">
                      <a:satMod val="175000"/>
                      <a:alpha val="40000"/>
                    </a:srgbClr>
                  </a:glow>
                </a:effectLst>
              </a:rPr>
              <a:t>Растения </a:t>
            </a:r>
            <a:r>
              <a:rPr lang="ru-RU" sz="4000" dirty="0">
                <a:solidFill>
                  <a:srgbClr val="00B050"/>
                </a:solidFill>
                <a:effectLst>
                  <a:glow rad="101600">
                    <a:srgbClr val="05E0DB">
                      <a:satMod val="175000"/>
                      <a:alpha val="40000"/>
                    </a:srgbClr>
                  </a:glow>
                </a:effectLst>
              </a:rPr>
              <a:t>Сибири</a:t>
            </a:r>
          </a:p>
        </p:txBody>
      </p:sp>
    </p:spTree>
    <p:extLst>
      <p:ext uri="{BB962C8B-B14F-4D97-AF65-F5344CB8AC3E}">
        <p14:creationId xmlns:p14="http://schemas.microsoft.com/office/powerpoint/2010/main" val="392365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7" y="377369"/>
            <a:ext cx="9131027" cy="132343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sz="2000" b="1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Сибирь богата лесами и ягодами. Там растут </a:t>
            </a:r>
            <a:r>
              <a:rPr lang="ru-RU" sz="2000" b="1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такие ягоды, как земляника, </a:t>
            </a:r>
            <a:r>
              <a:rPr lang="ru-RU" sz="2000" b="1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лесная смородина, малина. Так же растёт много </a:t>
            </a:r>
            <a:r>
              <a:rPr lang="ru-RU" sz="2000" b="1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хвойных деревьев таких, как  кедр, можжевельник, </a:t>
            </a:r>
            <a:r>
              <a:rPr lang="ru-RU" sz="2000" b="1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пихта.</a:t>
            </a:r>
            <a:endParaRPr lang="ru-RU" sz="2000" b="1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1208"/>
            <a:ext cx="1763688" cy="15073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5276"/>
            <a:ext cx="1763688" cy="14739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65" y="2204864"/>
            <a:ext cx="1774753" cy="14779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108" y="5301208"/>
            <a:ext cx="1832891" cy="1498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108" y="3755276"/>
            <a:ext cx="1832891" cy="14927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109" y="2204864"/>
            <a:ext cx="1832891" cy="14779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97" y="4581128"/>
            <a:ext cx="3654406" cy="22475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97" y="2204864"/>
            <a:ext cx="3654406" cy="228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61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5297" y="3075057"/>
            <a:ext cx="4297138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lvl="0"/>
            <a:r>
              <a:rPr lang="ru-RU" sz="4000" dirty="0" smtClean="0">
                <a:solidFill>
                  <a:srgbClr val="00B050"/>
                </a:solidFill>
                <a:effectLst>
                  <a:glow rad="101600">
                    <a:srgbClr val="05E0DB">
                      <a:satMod val="175000"/>
                      <a:alpha val="40000"/>
                    </a:srgbClr>
                  </a:glow>
                </a:effectLst>
              </a:rPr>
              <a:t>Животные </a:t>
            </a:r>
            <a:r>
              <a:rPr lang="ru-RU" sz="4000" dirty="0">
                <a:solidFill>
                  <a:srgbClr val="00B050"/>
                </a:solidFill>
                <a:effectLst>
                  <a:glow rad="101600">
                    <a:srgbClr val="05E0DB">
                      <a:satMod val="175000"/>
                      <a:alpha val="40000"/>
                    </a:srgbClr>
                  </a:glow>
                </a:effectLst>
              </a:rPr>
              <a:t>Сибири</a:t>
            </a:r>
          </a:p>
        </p:txBody>
      </p:sp>
    </p:spTree>
    <p:extLst>
      <p:ext uri="{BB962C8B-B14F-4D97-AF65-F5344CB8AC3E}">
        <p14:creationId xmlns:p14="http://schemas.microsoft.com/office/powerpoint/2010/main" val="151894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628800"/>
            <a:ext cx="9129886" cy="70788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Животный мир Сибири разнообразен. Особую ценность представляют пушные звери такие, как лиса, писец, медведь.</a:t>
            </a:r>
            <a:endParaRPr lang="ru-RU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4" y="4581128"/>
            <a:ext cx="2901702" cy="21762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399" y="4581128"/>
            <a:ext cx="2919203" cy="21762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941" y="4581128"/>
            <a:ext cx="2961059" cy="217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592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9682" y="2090172"/>
            <a:ext cx="5724636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divo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“Сибирь – великая держава.</a:t>
            </a:r>
          </a:p>
          <a:p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Другой такой на свете нет.</a:t>
            </a:r>
          </a:p>
          <a:p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Она восторг российской славы</a:t>
            </a:r>
          </a:p>
          <a:p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</a:t>
            </a:r>
            <a:r>
              <a:rPr lang="ru-RU" sz="2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средоточенье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русских бед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”.</a:t>
            </a:r>
          </a:p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               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Ю.Третьяков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424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887</TotalTime>
  <Words>243</Words>
  <Application>Microsoft Office PowerPoint</Application>
  <PresentationFormat>Экран (4:3)</PresentationFormat>
  <Paragraphs>33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Consolas</vt:lpstr>
      <vt:lpstr>Corbel</vt:lpstr>
      <vt:lpstr>Wingdings</vt:lpstr>
      <vt:lpstr>Wingdings 2</vt:lpstr>
      <vt:lpstr>Wingdings 3</vt:lpstr>
      <vt:lpstr>Метро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Sasha</dc:creator>
  <cp:lastModifiedBy>1</cp:lastModifiedBy>
  <cp:revision>31</cp:revision>
  <dcterms:created xsi:type="dcterms:W3CDTF">2017-05-03T18:33:51Z</dcterms:created>
  <dcterms:modified xsi:type="dcterms:W3CDTF">2017-12-10T15:38:59Z</dcterms:modified>
</cp:coreProperties>
</file>