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77" r:id="rId5"/>
    <p:sldId id="258" r:id="rId6"/>
    <p:sldId id="259" r:id="rId7"/>
    <p:sldId id="261" r:id="rId8"/>
    <p:sldId id="262" r:id="rId9"/>
    <p:sldId id="264" r:id="rId10"/>
    <p:sldId id="283" r:id="rId11"/>
    <p:sldId id="265" r:id="rId12"/>
    <p:sldId id="266" r:id="rId13"/>
    <p:sldId id="267" r:id="rId14"/>
    <p:sldId id="268" r:id="rId15"/>
    <p:sldId id="269" r:id="rId16"/>
    <p:sldId id="270" r:id="rId17"/>
    <p:sldId id="284" r:id="rId18"/>
    <p:sldId id="271" r:id="rId19"/>
    <p:sldId id="272" r:id="rId20"/>
    <p:sldId id="274" r:id="rId21"/>
    <p:sldId id="280" r:id="rId22"/>
    <p:sldId id="281" r:id="rId23"/>
    <p:sldId id="282" r:id="rId24"/>
    <p:sldId id="285" r:id="rId25"/>
    <p:sldId id="28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4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4612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78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DF8FD-3672-4704-804C-504B66F50A79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0B876-A652-4676-995D-8CD655352C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87624" y="5013176"/>
            <a:ext cx="6990012" cy="136815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воспитатель МБДОУ ДСКВ № 11 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Ейска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Перегуда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Виталина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Витальевна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476672"/>
            <a:ext cx="6658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«Все на свете важны и нужны!»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://libtr.tom.ru/img/prich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851" y="1484784"/>
            <a:ext cx="4663900" cy="30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1331640" y="4724881"/>
            <a:ext cx="669674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«Носит каждая планета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Платье собственного цвета.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У Земли оно какое?».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 descr="http://www.stihi.ru/pics/2010/03/12/22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99" y="404664"/>
            <a:ext cx="439102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3200" b="1" i="1" dirty="0" smtClean="0"/>
              <a:t/>
            </a:r>
            <a:br>
              <a:rPr lang="ru-RU" sz="3200" b="1" i="1" dirty="0" smtClean="0"/>
            </a:br>
            <a:r>
              <a:rPr lang="ru-RU" sz="2700" b="1" dirty="0" smtClean="0">
                <a:latin typeface="Cambria" pitchFamily="18" charset="0"/>
              </a:rPr>
              <a:t>«Вы зелёный цвет назвали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И, конечно, угадали.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На зелёном платье этом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Горы чёрные по цвету,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Рек волшебные узоры,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Океанские просторы.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 Всё ж зелёный – славный цвет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Цвета ласковее нет.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Тайну он хранит земли,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Чтоб её мы берегли!».</a:t>
            </a:r>
            <a:endParaRPr lang="ru-RU" sz="32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200223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Cambria" pitchFamily="18" charset="0"/>
              </a:rPr>
              <a:t/>
            </a:r>
            <a:br>
              <a:rPr lang="ru-RU" sz="4000" b="1" dirty="0" smtClean="0">
                <a:latin typeface="Cambria" pitchFamily="18" charset="0"/>
              </a:rPr>
            </a:br>
            <a:r>
              <a:rPr lang="ru-RU" sz="4000" b="1" dirty="0" smtClean="0">
                <a:latin typeface="Cambria" pitchFamily="18" charset="0"/>
              </a:rPr>
              <a:t/>
            </a:r>
            <a:br>
              <a:rPr lang="ru-RU" sz="4000" b="1" dirty="0" smtClean="0">
                <a:latin typeface="Cambria" pitchFamily="18" charset="0"/>
              </a:rPr>
            </a:br>
            <a:r>
              <a:rPr lang="ru-RU" sz="4000" b="1" dirty="0" smtClean="0">
                <a:latin typeface="Cambria" pitchFamily="18" charset="0"/>
              </a:rPr>
              <a:t/>
            </a:r>
            <a:br>
              <a:rPr lang="ru-RU" sz="4000" b="1" dirty="0" smtClean="0">
                <a:latin typeface="Cambria" pitchFamily="18" charset="0"/>
              </a:rPr>
            </a:br>
            <a:r>
              <a:rPr lang="ru-RU" sz="4000" b="1" dirty="0" smtClean="0">
                <a:latin typeface="Cambria" pitchFamily="18" charset="0"/>
              </a:rPr>
              <a:t/>
            </a:r>
            <a:br>
              <a:rPr lang="ru-RU" sz="4000" b="1" dirty="0" smtClean="0">
                <a:latin typeface="Cambria" pitchFamily="18" charset="0"/>
              </a:rPr>
            </a:br>
            <a:r>
              <a:rPr lang="ru-RU" sz="4000" b="1" dirty="0">
                <a:latin typeface="Cambria" pitchFamily="18" charset="0"/>
              </a:rPr>
              <a:t/>
            </a:r>
            <a:br>
              <a:rPr lang="ru-RU" sz="4000" b="1" dirty="0">
                <a:latin typeface="Cambria" pitchFamily="18" charset="0"/>
              </a:rPr>
            </a:br>
            <a:r>
              <a:rPr lang="ru-RU" sz="4000" b="1" dirty="0" smtClean="0">
                <a:latin typeface="Cambria" pitchFamily="18" charset="0"/>
              </a:rPr>
              <a:t/>
            </a:r>
            <a:br>
              <a:rPr lang="ru-RU" sz="40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«Вот малыш по слогам слово новое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В детской книжке с трудом прочитал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Э-к-о-л-о-г-и-я...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                                            Где это? Что это?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                                                                       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>
                <a:latin typeface="Cambria" pitchFamily="18" charset="0"/>
              </a:rPr>
              <a:t> </a:t>
            </a:r>
            <a:r>
              <a:rPr lang="ru-RU" sz="2700" b="1" dirty="0" smtClean="0">
                <a:latin typeface="Cambria" pitchFamily="18" charset="0"/>
              </a:rPr>
              <a:t>                                                                       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>
                <a:latin typeface="Cambria" pitchFamily="18" charset="0"/>
              </a:rPr>
              <a:t/>
            </a:r>
            <a:br>
              <a:rPr lang="ru-RU" sz="2700" b="1" dirty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                                                                       Я такого слова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                                                                           не  знал!».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3" name="AutoShape 2" descr="https://s.pfst.net/2011.06/68906811708bdf2d0d23d27b8795fccb0a2d2b4288_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s.pfst.net/2011.06/68906811708bdf2d0d23d27b8795fccb0a2d2b4288_b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s.pfst.net/2011.06/68906811708bdf2d0d23d27b8795fccb0a2d2b4288_b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60" y="2852936"/>
            <a:ext cx="458378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62507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Кто населяет нашу планету?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>
                <a:latin typeface="Cambria" pitchFamily="18" charset="0"/>
              </a:rPr>
              <a:t/>
            </a:r>
            <a:br>
              <a:rPr lang="ru-RU" sz="2700" b="1" dirty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>
                <a:latin typeface="Cambria" pitchFamily="18" charset="0"/>
              </a:rPr>
              <a:t/>
            </a:r>
            <a:br>
              <a:rPr lang="ru-RU" sz="2700" b="1" dirty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>
                <a:latin typeface="Cambria" pitchFamily="18" charset="0"/>
              </a:rPr>
              <a:t/>
            </a:r>
            <a:br>
              <a:rPr lang="ru-RU" sz="2700" b="1" dirty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>
                <a:latin typeface="Cambria" pitchFamily="18" charset="0"/>
              </a:rPr>
              <a:t/>
            </a:r>
            <a:br>
              <a:rPr lang="ru-RU" sz="2700" b="1" dirty="0">
                <a:latin typeface="Cambria" pitchFamily="18" charset="0"/>
              </a:rPr>
            </a:br>
            <a:r>
              <a:rPr lang="ru-RU" sz="2700" b="1" dirty="0">
                <a:latin typeface="Cambria" pitchFamily="18" charset="0"/>
              </a:rPr>
              <a:t/>
            </a:r>
            <a:br>
              <a:rPr lang="ru-RU" sz="2700" b="1" dirty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Люди, деревья, растения, животные, насекомые, птицы, рыбы, микробы…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>Всё это – живые организмы или </a:t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i="1" dirty="0" smtClean="0">
                <a:latin typeface="Cambria" pitchFamily="18" charset="0"/>
              </a:rPr>
              <a:t>ПРИРОДА</a:t>
            </a: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sz="2700" b="1" dirty="0" smtClean="0">
                <a:latin typeface="Cambria" pitchFamily="18" charset="0"/>
              </a:rPr>
              <a:t/>
            </a:r>
            <a:br>
              <a:rPr lang="ru-RU" sz="2700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r>
              <a:rPr lang="ru-RU" b="1" dirty="0" smtClean="0">
                <a:latin typeface="Cambria" pitchFamily="18" charset="0"/>
              </a:rPr>
              <a:t/>
            </a:r>
            <a:br>
              <a:rPr lang="ru-RU" b="1" dirty="0" smtClean="0">
                <a:latin typeface="Cambria" pitchFamily="18" charset="0"/>
              </a:rPr>
            </a:br>
            <a:endParaRPr lang="ru-RU" b="1" dirty="0">
              <a:latin typeface="Cambria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623" y="908720"/>
            <a:ext cx="509147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892480" cy="2578298"/>
          </a:xfrm>
        </p:spPr>
        <p:txBody>
          <a:bodyPr>
            <a:noAutofit/>
          </a:bodyPr>
          <a:lstStyle/>
          <a:p>
            <a:pPr lvl="0"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Природа - дом особый. Внутри него всё тесно связано: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* животные с растениями;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* растения с растениями;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* животные с другими животными…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все вместе они связаны с ласковым солнцем, землёй,  водой.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191658"/>
            <a:ext cx="5999496" cy="455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78621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Животные очень похожи на нас.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Они умеют радоваться и также чувствуют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боль и обиду.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1772816"/>
            <a:ext cx="4762500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584176"/>
          </a:xfrm>
        </p:spPr>
        <p:txBody>
          <a:bodyPr>
            <a:normAutofit/>
          </a:bodyPr>
          <a:lstStyle/>
          <a:p>
            <a:pPr lvl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Кто же такой человек среди других существ?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- царь природы? 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Нет, не царь, а дитя природы.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41571"/>
            <a:ext cx="6029840" cy="37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 сможет и человек жить без природы,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без воздуха, воды, пения птиц, ароматов лугов, шелеста листьев...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Всё это щедро даёт нам природа, а взамен просит только помощи, бережного отношения к ней.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071" y="1772816"/>
            <a:ext cx="5389179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Чтоб природе не навредить, надо всегда помнить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правила друзей Природы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17" y="1268760"/>
            <a:ext cx="7000875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В природе нет вредных, ненужных растений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   животных,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                              все взаимосвязаны,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по-своему прекрасны.</a:t>
            </a:r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3429000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789040"/>
            <a:ext cx="468630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3370386"/>
          </a:xfrm>
        </p:spPr>
        <p:txBody>
          <a:bodyPr>
            <a:noAutofit/>
          </a:bodyPr>
          <a:lstStyle/>
          <a:p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«Человеческая неблагодарность не знает границ.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Мы, лягушки, на наше горе, относимся к нелюбимым человеком существам, к «противным». </a:t>
            </a:r>
            <a:br>
              <a:rPr lang="ru-RU" sz="24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Как жаль, что мы беззащитны и беспомощны!».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 descr="C:\Documents and Settings\Admin\Рабочий стол\ЭКОЛОГИЯ мой лучший урок\lagprud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83768" y="692696"/>
            <a:ext cx="4366666" cy="302433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43428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 знаете ли вы, что раньше, когда не было холодильников, люди опускали в кувшины с молоком лягушек?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Молоко долго не скисало.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3" name="Picture 1" descr="C:\Documents and Settings\Admin\Рабочий стол\ЭКОЛОГИЯ мой лучший урок\лягушка-в-молоке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95736" y="2924944"/>
            <a:ext cx="4808182" cy="338437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Настоящая царевна - лягушка!</a:t>
            </a:r>
            <a:r>
              <a:rPr lang="ru-RU" sz="2700" dirty="0" smtClean="0"/>
              <a:t> 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Не случайно так часто люди делают её героиней сказок.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89" name="Picture 1" descr="C:\Documents and Settings\Admin\Рабочий стол\ЭКОЛОГИЯ мой лучший урок\81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39752" y="1988840"/>
            <a:ext cx="4635410" cy="30963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7416824" cy="612068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Змея…  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Это слово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вызывает страх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отвращение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45024"/>
            <a:ext cx="3810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11197"/>
            <a:ext cx="5179455" cy="2665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0622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Посмотрите, какая красивая кожа у змей.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Из-за этой красоты змей и убивают, а из кожи шьют сумочки, обувь, одежду…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3200" dirty="0" smtClean="0"/>
              <a:t> </a:t>
            </a:r>
            <a:endParaRPr lang="ru-RU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00808"/>
            <a:ext cx="60960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Как скучен и неинтересен будет мир, 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если мы всё разделим на чёрное и белое,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точнее на «полезное» и «вредное».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600" dirty="0"/>
          </a:p>
        </p:txBody>
      </p:sp>
      <p:sp>
        <p:nvSpPr>
          <p:cNvPr id="43010" name="AutoShape 2" descr="http://img0.liveinternet.ru/images/attach/c/0/30/595/30595833_1218710073_11197352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050157"/>
            <a:ext cx="3460274" cy="238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016" y="2653457"/>
            <a:ext cx="4202411" cy="315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Наша Земля — добрая мама для всего живого, для неё нет плохих и хороших, ей все нужны,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 всех она оберегает и любит.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Содержимое 11" descr="94304349_1263045344_mother_earth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483768" y="2276872"/>
            <a:ext cx="4551359" cy="4104456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60648"/>
            <a:ext cx="4320480" cy="184482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«Мы с тобой одной крови,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ты и я!»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3" name="Picture 1" descr="C:\Documents and Settings\Admin\Рабочий стол\ЭКОЛОГИЯ мой лучший урок\Маугли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051720" y="1772816"/>
            <a:ext cx="5471761" cy="384379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7504" y="260648"/>
            <a:ext cx="8712968" cy="6192688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9600" dirty="0" smtClean="0"/>
              <a:t>   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Деревья - это лёгкие Земли,</a:t>
            </a: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endParaRPr lang="ru-RU" sz="1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зелёное   ожерелье планеты.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128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</a:p>
          <a:p>
            <a:pPr>
              <a:lnSpc>
                <a:spcPct val="120000"/>
              </a:lnSpc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</a:t>
            </a:r>
            <a:endParaRPr lang="ru-RU" sz="9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endParaRPr lang="ru-RU" sz="8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ru-RU" sz="8000" dirty="0"/>
          </a:p>
        </p:txBody>
      </p:sp>
      <p:pic>
        <p:nvPicPr>
          <p:cNvPr id="8" name="Picture 1" descr="C:\Documents and Settings\Admin\Рабочий стол\ЭКОЛОГИЯ мой лучший урок\928305-R3L8T8D-600-47_4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547664" y="908720"/>
            <a:ext cx="5879682" cy="404830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4860032" y="1698388"/>
            <a:ext cx="374441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1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Дерево - это дом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1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многих живых организмов,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1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источник жизни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1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материал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1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строительства жилья,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1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защита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714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 врагов.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465476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779912" y="314072"/>
            <a:ext cx="5364088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Мир вокруг - это всё экология: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Звёзды ясные, травы в росе,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небе птицы прекрасные, вольные,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Беззаботных стрекоз карусель.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хлеб с подрумяненной корочкой,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Что, лежит у тебя на столе.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- ягоды там на пригорочке.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рыжая белка в дупле.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- моря просторы безбрежные,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- старый, задумчивый лес.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Это - горы с вершинами снежными,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Что давно уж коснулись небес.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- ясная зорька и радуга.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- жизнь, от весны до весны.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всё, что волнует и радует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703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всё, что беречь мы должны!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363671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571707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Пусть все будут счастливы на нашей  планете!</a:t>
            </a:r>
            <a:endParaRPr kumimoji="0" lang="ru-RU" sz="36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4664"/>
            <a:ext cx="6516216" cy="488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772400" cy="432047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использованных изображений: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908720"/>
            <a:ext cx="6861820" cy="505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595306"/>
      </p:ext>
    </p:extLst>
  </p:cSld>
  <p:clrMapOvr>
    <a:masterClrMapping/>
  </p:clrMapOvr>
  <p:transition>
    <p:wipe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6488066" cy="535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5283304"/>
      </p:ext>
    </p:extLst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273</Words>
  <Application>Microsoft Office PowerPoint</Application>
  <PresentationFormat>Экран (4:3)</PresentationFormat>
  <Paragraphs>68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Автор: воспитатель МБДОУ ДСКВ № 11  города Ейска МО Ейский район Перегуда Виталина Витальевна</vt:lpstr>
      <vt:lpstr>Презентация PowerPoint</vt:lpstr>
      <vt:lpstr>      «Вы зелёный цвет назвали  И, конечно, угадали.  На зелёном платье этом  Горы чёрные по цвету,  Рек волшебные узоры,  Океанские просторы.  Всё ж зелёный – славный цвет  Цвета ласковее нет. Тайну он хранит земли,  Чтоб её мы берегли!».</vt:lpstr>
      <vt:lpstr>      «Вот малыш по слогам слово новое  В детской книжке с трудом прочитал  Э-к-о-л-о-г-и-я...                                              Где это? Что это?                                                                                                                                                                                                                              Я такого слова                                                                             не  знал!». </vt:lpstr>
      <vt:lpstr>           Кто населяет нашу планету?             Люди, деревья, растения, животные, насекомые, птицы, рыбы, микробы… Всё это – живые организмы или  ПРИРОДА              </vt:lpstr>
      <vt:lpstr>Природа - дом особый. Внутри него всё тесно связано:                          * животные с растениями;                          * растения с растениями;                          * животные с другими животными…  А все вместе они связаны с ласковым солнцем, землёй,  водой.  </vt:lpstr>
      <vt:lpstr> Животные очень похожи на нас.  Они умеют радоваться и также чувствуют   боль и обиду.  </vt:lpstr>
      <vt:lpstr>Кто же такой человек среди других существ?  Он - царь природы?   Нет, не царь, а дитя природы.</vt:lpstr>
      <vt:lpstr>         Не сможет и человек жить без природы,  без воздуха, воды, пения птиц, ароматов лугов, шелеста листьев...          Всё это щедро даёт нам природа, а взамен просит только помощи, бережного отношения к ней. .</vt:lpstr>
      <vt:lpstr>Чтоб природе не навредить, надо всегда помнить  правила друзей Природы</vt:lpstr>
      <vt:lpstr>   В природе нет вредных, ненужных растений  и   животных,                                   все взаимосвязаны,                                                   по-своему прекрасны..</vt:lpstr>
      <vt:lpstr>               «Человеческая неблагодарность не знает границ. Мы, лягушки, на наше горе, относимся к нелюбимым человеком существам, к «противным».  Как жаль, что мы беззащитны и беспомощны!».</vt:lpstr>
      <vt:lpstr>А знаете ли вы, что раньше, когда не было холодильников, люди опускали в кувшины с молоком лягушек?  Молоко долго не скисало. </vt:lpstr>
      <vt:lpstr>           Настоящая царевна - лягушка!             Не случайно так часто люди делают её героиней сказок.  </vt:lpstr>
      <vt:lpstr>                                                            Змея…                                                                  Это слово  вызывает страх  и отвращение. </vt:lpstr>
      <vt:lpstr>Посмотрите, какая красивая кожа у змей.  Из-за этой красоты змей и убивают, а из кожи шьют сумочки, обувь, одежду…  </vt:lpstr>
      <vt:lpstr> Как скучен и неинтересен будет мир,  если мы всё разделим на чёрное и белое,  точнее на «полезное» и «вредное». </vt:lpstr>
      <vt:lpstr>Наша Земля — добрая мама для всего живого, для неё нет плохих и хороших, ей все нужны,  и всех она оберегает и любит. </vt:lpstr>
      <vt:lpstr>«Мы с тобой одной крови,  ты и я!» 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использованных изображений: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Охранять природу – значит охранять родину</dc:title>
  <dc:creator>ЮЛИЯ</dc:creator>
  <cp:lastModifiedBy>User</cp:lastModifiedBy>
  <cp:revision>159</cp:revision>
  <dcterms:created xsi:type="dcterms:W3CDTF">2012-11-07T19:41:59Z</dcterms:created>
  <dcterms:modified xsi:type="dcterms:W3CDTF">2017-12-22T13:13:54Z</dcterms:modified>
</cp:coreProperties>
</file>