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37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ABAA-AE60-487F-ACCB-E2F62F37BA04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58BDB-9A54-4F38-9E34-E1032AADBB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1119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ABAA-AE60-487F-ACCB-E2F62F37BA04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58BDB-9A54-4F38-9E34-E1032AADBB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174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ABAA-AE60-487F-ACCB-E2F62F37BA04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58BDB-9A54-4F38-9E34-E1032AADBB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2116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ABAA-AE60-487F-ACCB-E2F62F37BA04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58BDB-9A54-4F38-9E34-E1032AADBB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4777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ABAA-AE60-487F-ACCB-E2F62F37BA04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58BDB-9A54-4F38-9E34-E1032AADBB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9852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ABAA-AE60-487F-ACCB-E2F62F37BA04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58BDB-9A54-4F38-9E34-E1032AADBB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7899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ABAA-AE60-487F-ACCB-E2F62F37BA04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58BDB-9A54-4F38-9E34-E1032AADBB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1986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ABAA-AE60-487F-ACCB-E2F62F37BA04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58BDB-9A54-4F38-9E34-E1032AADBB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1843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ABAA-AE60-487F-ACCB-E2F62F37BA04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58BDB-9A54-4F38-9E34-E1032AADBB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9061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ABAA-AE60-487F-ACCB-E2F62F37BA04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58BDB-9A54-4F38-9E34-E1032AADBB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7010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ABAA-AE60-487F-ACCB-E2F62F37BA04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58BDB-9A54-4F38-9E34-E1032AADBB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5425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BABAA-AE60-487F-ACCB-E2F62F37BA04}" type="datetimeFigureOut">
              <a:rPr lang="ru-RU" smtClean="0"/>
              <a:pPr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58BDB-9A54-4F38-9E34-E1032AADBB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6240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Конторская книга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8133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Назначение конторской книги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1700808"/>
            <a:ext cx="69127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Для приказов</a:t>
            </a:r>
          </a:p>
          <a:p>
            <a:pPr marL="342900" indent="-342900">
              <a:buAutoNum type="arabicPeriod"/>
            </a:pPr>
            <a:r>
              <a:rPr lang="ru-RU" dirty="0" smtClean="0"/>
              <a:t>Для регистрации документов</a:t>
            </a:r>
          </a:p>
          <a:p>
            <a:pPr marL="342900" indent="-342900">
              <a:buAutoNum type="arabicPeriod"/>
            </a:pPr>
            <a:r>
              <a:rPr lang="ru-RU" dirty="0" smtClean="0"/>
              <a:t>Книга учёта</a:t>
            </a:r>
          </a:p>
          <a:p>
            <a:pPr marL="342900" indent="-342900">
              <a:buAutoNum type="arabicPeriod"/>
            </a:pPr>
            <a:r>
              <a:rPr lang="ru-RU" dirty="0" smtClean="0"/>
              <a:t>Журнал кассира</a:t>
            </a:r>
          </a:p>
          <a:p>
            <a:pPr marL="342900" indent="-342900">
              <a:buAutoNum type="arabicPeriod"/>
            </a:pPr>
            <a:r>
              <a:rPr lang="ru-RU" dirty="0" smtClean="0"/>
              <a:t>Журнал по технике безопасности</a:t>
            </a:r>
          </a:p>
          <a:p>
            <a:pPr marL="342900" indent="-342900">
              <a:buAutoNum type="arabicPeriod"/>
            </a:pPr>
            <a:r>
              <a:rPr lang="ru-RU" dirty="0" smtClean="0"/>
              <a:t>Кассовая книга</a:t>
            </a:r>
          </a:p>
          <a:p>
            <a:pPr marL="342900" indent="-342900">
              <a:buAutoNum type="arabicPeriod"/>
            </a:pPr>
            <a:r>
              <a:rPr lang="ru-RU" dirty="0" smtClean="0"/>
              <a:t>Журнал регистрации посетителей</a:t>
            </a:r>
          </a:p>
          <a:p>
            <a:pPr marL="342900" indent="-342900">
              <a:buAutoNum type="arabicPeriod"/>
            </a:pPr>
            <a:r>
              <a:rPr lang="ru-RU" dirty="0" smtClean="0"/>
              <a:t>Тетрадь менеджера</a:t>
            </a:r>
          </a:p>
          <a:p>
            <a:pPr marL="342900" indent="-342900">
              <a:buAutoNum type="arabicPeriod"/>
            </a:pPr>
            <a:r>
              <a:rPr lang="ru-RU" dirty="0" smtClean="0"/>
              <a:t>Книга регистрации въезда и выезда автотранспорта</a:t>
            </a:r>
          </a:p>
          <a:p>
            <a:pPr marL="342900" indent="-342900">
              <a:buAutoNum type="arabicPeriod"/>
            </a:pPr>
            <a:r>
              <a:rPr lang="ru-RU" dirty="0" smtClean="0"/>
              <a:t>Журнал администратора</a:t>
            </a:r>
          </a:p>
          <a:p>
            <a:pPr marL="342900" indent="-342900">
              <a:buAutoNum type="arabicPeriod"/>
            </a:pPr>
            <a:r>
              <a:rPr lang="ru-RU" dirty="0" smtClean="0"/>
              <a:t>Книга отзывов , жалоб  и предложений</a:t>
            </a:r>
          </a:p>
          <a:p>
            <a:pPr marL="342900" indent="-342900">
              <a:buAutoNum type="arabicPeriod"/>
            </a:pPr>
            <a:r>
              <a:rPr lang="ru-RU" dirty="0" smtClean="0"/>
              <a:t>Кассовая книга</a:t>
            </a:r>
          </a:p>
          <a:p>
            <a:pPr marL="342900" indent="-342900">
              <a:buAutoNum type="arabicPeriod"/>
            </a:pPr>
            <a:r>
              <a:rPr lang="ru-RU" dirty="0" smtClean="0"/>
              <a:t>Журнал учёта персонала</a:t>
            </a:r>
          </a:p>
          <a:p>
            <a:pPr marL="342900" indent="-342900">
              <a:buAutoNum type="arabicPeriod"/>
            </a:pPr>
            <a:r>
              <a:rPr lang="ru-RU" dirty="0" smtClean="0"/>
              <a:t>Книга складского учёта</a:t>
            </a:r>
          </a:p>
          <a:p>
            <a:pPr marL="342900" indent="-342900">
              <a:buAutoNum type="arabicPeriod"/>
            </a:pPr>
            <a:r>
              <a:rPr lang="ru-RU" dirty="0" smtClean="0"/>
              <a:t>Журнал регистрации корреспонденции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8482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Сборка переплётной крышки </a:t>
            </a:r>
            <a:br>
              <a:rPr lang="ru-RU" dirty="0" smtClean="0"/>
            </a:br>
            <a:r>
              <a:rPr lang="ru-RU" dirty="0" smtClean="0"/>
              <a:t>тип № 5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Детали конторской книги в переплёте № 5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15616" y="1988840"/>
            <a:ext cx="66247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200" dirty="0" smtClean="0"/>
              <a:t>Корешок</a:t>
            </a:r>
          </a:p>
          <a:p>
            <a:pPr marL="342900" indent="-342900">
              <a:buAutoNum type="arabicPeriod"/>
            </a:pPr>
            <a:r>
              <a:rPr lang="ru-RU" sz="3200" dirty="0" smtClean="0"/>
              <a:t>Шаблон шпации</a:t>
            </a:r>
          </a:p>
          <a:p>
            <a:pPr marL="342900" indent="-342900">
              <a:buAutoNum type="arabicPeriod"/>
            </a:pPr>
            <a:r>
              <a:rPr lang="ru-RU" sz="3200" dirty="0" smtClean="0"/>
              <a:t>Картонные сторонки</a:t>
            </a:r>
          </a:p>
          <a:p>
            <a:pPr marL="342900" indent="-342900">
              <a:buAutoNum type="arabicPeriod"/>
            </a:pPr>
            <a:r>
              <a:rPr lang="ru-RU" sz="3200" dirty="0" smtClean="0"/>
              <a:t>Отстав</a:t>
            </a:r>
          </a:p>
          <a:p>
            <a:pPr marL="342900" indent="-342900">
              <a:buAutoNum type="arabicPeriod"/>
            </a:pPr>
            <a:r>
              <a:rPr lang="ru-RU" sz="3200" dirty="0" smtClean="0"/>
              <a:t>Детали для оклейки сторонок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70620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07904" y="1196752"/>
            <a:ext cx="1651426" cy="4608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949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07904" y="1196752"/>
            <a:ext cx="1651426" cy="4608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ик с одним вырезанным углом 2"/>
          <p:cNvSpPr/>
          <p:nvPr/>
        </p:nvSpPr>
        <p:spPr>
          <a:xfrm>
            <a:off x="4024178" y="1628800"/>
            <a:ext cx="1051877" cy="3744416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1853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07904" y="1196752"/>
            <a:ext cx="1651426" cy="4608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ик с одним вырезанным углом 2"/>
          <p:cNvSpPr/>
          <p:nvPr/>
        </p:nvSpPr>
        <p:spPr>
          <a:xfrm>
            <a:off x="4024178" y="1628800"/>
            <a:ext cx="1051877" cy="3744416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1628800"/>
            <a:ext cx="2692538" cy="37444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076055" y="1628800"/>
            <a:ext cx="2952329" cy="37444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009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07904" y="1196752"/>
            <a:ext cx="1651426" cy="4608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1628800"/>
            <a:ext cx="2692538" cy="37444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6055" y="1628800"/>
            <a:ext cx="2952329" cy="37444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42834" y="1628800"/>
            <a:ext cx="457200" cy="374441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208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07904" y="1628800"/>
            <a:ext cx="1651426" cy="3744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1628800"/>
            <a:ext cx="2692538" cy="37444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6055" y="1628800"/>
            <a:ext cx="2952329" cy="37444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42834" y="1628800"/>
            <a:ext cx="457200" cy="374441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07904" y="1628800"/>
            <a:ext cx="165142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07904" y="4797152"/>
            <a:ext cx="1651426" cy="5769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450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07904" y="1628800"/>
            <a:ext cx="1651426" cy="3744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1628800"/>
            <a:ext cx="2692538" cy="37444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6055" y="1628800"/>
            <a:ext cx="2952329" cy="37444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42834" y="1628800"/>
            <a:ext cx="457200" cy="374441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07904" y="1628800"/>
            <a:ext cx="165142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07904" y="4797152"/>
            <a:ext cx="1651426" cy="5769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31640" y="730602"/>
            <a:ext cx="2520279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81398" y="730602"/>
            <a:ext cx="850242" cy="5434702"/>
          </a:xfrm>
          <a:custGeom>
            <a:avLst/>
            <a:gdLst>
              <a:gd name="connsiteX0" fmla="*/ 0 w 864096"/>
              <a:gd name="connsiteY0" fmla="*/ 0 h 5434702"/>
              <a:gd name="connsiteX1" fmla="*/ 864096 w 864096"/>
              <a:gd name="connsiteY1" fmla="*/ 0 h 5434702"/>
              <a:gd name="connsiteX2" fmla="*/ 864096 w 864096"/>
              <a:gd name="connsiteY2" fmla="*/ 5434702 h 5434702"/>
              <a:gd name="connsiteX3" fmla="*/ 0 w 864096"/>
              <a:gd name="connsiteY3" fmla="*/ 5434702 h 5434702"/>
              <a:gd name="connsiteX4" fmla="*/ 0 w 864096"/>
              <a:gd name="connsiteY4" fmla="*/ 0 h 5434702"/>
              <a:gd name="connsiteX0" fmla="*/ 27709 w 864096"/>
              <a:gd name="connsiteY0" fmla="*/ 1080654 h 5434702"/>
              <a:gd name="connsiteX1" fmla="*/ 864096 w 864096"/>
              <a:gd name="connsiteY1" fmla="*/ 0 h 5434702"/>
              <a:gd name="connsiteX2" fmla="*/ 864096 w 864096"/>
              <a:gd name="connsiteY2" fmla="*/ 5434702 h 5434702"/>
              <a:gd name="connsiteX3" fmla="*/ 0 w 864096"/>
              <a:gd name="connsiteY3" fmla="*/ 5434702 h 5434702"/>
              <a:gd name="connsiteX4" fmla="*/ 27709 w 864096"/>
              <a:gd name="connsiteY4" fmla="*/ 1080654 h 5434702"/>
              <a:gd name="connsiteX0" fmla="*/ 13855 w 850242"/>
              <a:gd name="connsiteY0" fmla="*/ 1080654 h 5434702"/>
              <a:gd name="connsiteX1" fmla="*/ 850242 w 850242"/>
              <a:gd name="connsiteY1" fmla="*/ 0 h 5434702"/>
              <a:gd name="connsiteX2" fmla="*/ 850242 w 850242"/>
              <a:gd name="connsiteY2" fmla="*/ 5434702 h 5434702"/>
              <a:gd name="connsiteX3" fmla="*/ 0 w 850242"/>
              <a:gd name="connsiteY3" fmla="*/ 4534157 h 5434702"/>
              <a:gd name="connsiteX4" fmla="*/ 13855 w 850242"/>
              <a:gd name="connsiteY4" fmla="*/ 1080654 h 5434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242" h="5434702">
                <a:moveTo>
                  <a:pt x="13855" y="1080654"/>
                </a:moveTo>
                <a:lnTo>
                  <a:pt x="850242" y="0"/>
                </a:lnTo>
                <a:lnTo>
                  <a:pt x="850242" y="5434702"/>
                </a:lnTo>
                <a:lnTo>
                  <a:pt x="0" y="4534157"/>
                </a:lnTo>
                <a:cubicBezTo>
                  <a:pt x="4618" y="3382989"/>
                  <a:pt x="9237" y="2231822"/>
                  <a:pt x="13855" y="108065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331639" y="5374138"/>
            <a:ext cx="2520279" cy="79116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932040" y="730602"/>
            <a:ext cx="3755714" cy="925907"/>
          </a:xfrm>
          <a:custGeom>
            <a:avLst/>
            <a:gdLst>
              <a:gd name="connsiteX0" fmla="*/ 0 w 3769568"/>
              <a:gd name="connsiteY0" fmla="*/ 0 h 898198"/>
              <a:gd name="connsiteX1" fmla="*/ 3769568 w 3769568"/>
              <a:gd name="connsiteY1" fmla="*/ 0 h 898198"/>
              <a:gd name="connsiteX2" fmla="*/ 3769568 w 3769568"/>
              <a:gd name="connsiteY2" fmla="*/ 898198 h 898198"/>
              <a:gd name="connsiteX3" fmla="*/ 0 w 3769568"/>
              <a:gd name="connsiteY3" fmla="*/ 898198 h 898198"/>
              <a:gd name="connsiteX4" fmla="*/ 0 w 3769568"/>
              <a:gd name="connsiteY4" fmla="*/ 0 h 898198"/>
              <a:gd name="connsiteX0" fmla="*/ 0 w 3824986"/>
              <a:gd name="connsiteY0" fmla="*/ 0 h 912053"/>
              <a:gd name="connsiteX1" fmla="*/ 3769568 w 3824986"/>
              <a:gd name="connsiteY1" fmla="*/ 0 h 912053"/>
              <a:gd name="connsiteX2" fmla="*/ 3824986 w 3824986"/>
              <a:gd name="connsiteY2" fmla="*/ 912053 h 912053"/>
              <a:gd name="connsiteX3" fmla="*/ 0 w 3824986"/>
              <a:gd name="connsiteY3" fmla="*/ 898198 h 912053"/>
              <a:gd name="connsiteX4" fmla="*/ 0 w 3824986"/>
              <a:gd name="connsiteY4" fmla="*/ 0 h 912053"/>
              <a:gd name="connsiteX0" fmla="*/ 0 w 3769568"/>
              <a:gd name="connsiteY0" fmla="*/ 0 h 925907"/>
              <a:gd name="connsiteX1" fmla="*/ 3769568 w 3769568"/>
              <a:gd name="connsiteY1" fmla="*/ 0 h 925907"/>
              <a:gd name="connsiteX2" fmla="*/ 3755714 w 3769568"/>
              <a:gd name="connsiteY2" fmla="*/ 925907 h 925907"/>
              <a:gd name="connsiteX3" fmla="*/ 0 w 3769568"/>
              <a:gd name="connsiteY3" fmla="*/ 898198 h 925907"/>
              <a:gd name="connsiteX4" fmla="*/ 0 w 3769568"/>
              <a:gd name="connsiteY4" fmla="*/ 0 h 925907"/>
              <a:gd name="connsiteX0" fmla="*/ 0 w 3755714"/>
              <a:gd name="connsiteY0" fmla="*/ 0 h 925907"/>
              <a:gd name="connsiteX1" fmla="*/ 3090695 w 3755714"/>
              <a:gd name="connsiteY1" fmla="*/ 13854 h 925907"/>
              <a:gd name="connsiteX2" fmla="*/ 3755714 w 3755714"/>
              <a:gd name="connsiteY2" fmla="*/ 925907 h 925907"/>
              <a:gd name="connsiteX3" fmla="*/ 0 w 3755714"/>
              <a:gd name="connsiteY3" fmla="*/ 898198 h 925907"/>
              <a:gd name="connsiteX4" fmla="*/ 0 w 3755714"/>
              <a:gd name="connsiteY4" fmla="*/ 0 h 925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5714" h="925907">
                <a:moveTo>
                  <a:pt x="0" y="0"/>
                </a:moveTo>
                <a:lnTo>
                  <a:pt x="3090695" y="13854"/>
                </a:lnTo>
                <a:lnTo>
                  <a:pt x="3755714" y="925907"/>
                </a:lnTo>
                <a:lnTo>
                  <a:pt x="0" y="898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028384" y="1645002"/>
            <a:ext cx="673224" cy="372821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932040" y="5374138"/>
            <a:ext cx="3769568" cy="791166"/>
          </a:xfrm>
          <a:custGeom>
            <a:avLst/>
            <a:gdLst>
              <a:gd name="connsiteX0" fmla="*/ 0 w 3769568"/>
              <a:gd name="connsiteY0" fmla="*/ 0 h 791166"/>
              <a:gd name="connsiteX1" fmla="*/ 3769568 w 3769568"/>
              <a:gd name="connsiteY1" fmla="*/ 0 h 791166"/>
              <a:gd name="connsiteX2" fmla="*/ 3769568 w 3769568"/>
              <a:gd name="connsiteY2" fmla="*/ 791166 h 791166"/>
              <a:gd name="connsiteX3" fmla="*/ 0 w 3769568"/>
              <a:gd name="connsiteY3" fmla="*/ 791166 h 791166"/>
              <a:gd name="connsiteX4" fmla="*/ 0 w 3769568"/>
              <a:gd name="connsiteY4" fmla="*/ 0 h 791166"/>
              <a:gd name="connsiteX0" fmla="*/ 0 w 3769568"/>
              <a:gd name="connsiteY0" fmla="*/ 0 h 791166"/>
              <a:gd name="connsiteX1" fmla="*/ 3769568 w 3769568"/>
              <a:gd name="connsiteY1" fmla="*/ 0 h 791166"/>
              <a:gd name="connsiteX2" fmla="*/ 2938295 w 3769568"/>
              <a:gd name="connsiteY2" fmla="*/ 791166 h 791166"/>
              <a:gd name="connsiteX3" fmla="*/ 0 w 3769568"/>
              <a:gd name="connsiteY3" fmla="*/ 791166 h 791166"/>
              <a:gd name="connsiteX4" fmla="*/ 0 w 3769568"/>
              <a:gd name="connsiteY4" fmla="*/ 0 h 79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9568" h="791166">
                <a:moveTo>
                  <a:pt x="0" y="0"/>
                </a:moveTo>
                <a:lnTo>
                  <a:pt x="3769568" y="0"/>
                </a:lnTo>
                <a:lnTo>
                  <a:pt x="2938295" y="791166"/>
                </a:lnTo>
                <a:lnTo>
                  <a:pt x="0" y="79116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433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07904" y="1628800"/>
            <a:ext cx="1651426" cy="3744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1628800"/>
            <a:ext cx="2692538" cy="37444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6055" y="1628800"/>
            <a:ext cx="2952329" cy="37444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42834" y="1628800"/>
            <a:ext cx="457200" cy="374441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07904" y="1628800"/>
            <a:ext cx="165142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07904" y="4797152"/>
            <a:ext cx="1651426" cy="5769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31640" y="1628800"/>
            <a:ext cx="2808312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49476" y="1628800"/>
            <a:ext cx="864096" cy="3745338"/>
          </a:xfrm>
          <a:custGeom>
            <a:avLst/>
            <a:gdLst>
              <a:gd name="connsiteX0" fmla="*/ 0 w 864096"/>
              <a:gd name="connsiteY0" fmla="*/ 0 h 3745338"/>
              <a:gd name="connsiteX1" fmla="*/ 864096 w 864096"/>
              <a:gd name="connsiteY1" fmla="*/ 0 h 3745338"/>
              <a:gd name="connsiteX2" fmla="*/ 864096 w 864096"/>
              <a:gd name="connsiteY2" fmla="*/ 3745338 h 3745338"/>
              <a:gd name="connsiteX3" fmla="*/ 0 w 864096"/>
              <a:gd name="connsiteY3" fmla="*/ 3745338 h 3745338"/>
              <a:gd name="connsiteX4" fmla="*/ 0 w 864096"/>
              <a:gd name="connsiteY4" fmla="*/ 0 h 3745338"/>
              <a:gd name="connsiteX0" fmla="*/ 0 w 864096"/>
              <a:gd name="connsiteY0" fmla="*/ 0 h 3745338"/>
              <a:gd name="connsiteX1" fmla="*/ 836387 w 864096"/>
              <a:gd name="connsiteY1" fmla="*/ 886691 h 3745338"/>
              <a:gd name="connsiteX2" fmla="*/ 864096 w 864096"/>
              <a:gd name="connsiteY2" fmla="*/ 3745338 h 3745338"/>
              <a:gd name="connsiteX3" fmla="*/ 0 w 864096"/>
              <a:gd name="connsiteY3" fmla="*/ 3745338 h 3745338"/>
              <a:gd name="connsiteX4" fmla="*/ 0 w 864096"/>
              <a:gd name="connsiteY4" fmla="*/ 0 h 374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96" h="3745338">
                <a:moveTo>
                  <a:pt x="0" y="0"/>
                </a:moveTo>
                <a:lnTo>
                  <a:pt x="836387" y="886691"/>
                </a:lnTo>
                <a:lnTo>
                  <a:pt x="864096" y="3745338"/>
                </a:lnTo>
                <a:lnTo>
                  <a:pt x="0" y="37453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с одним вырезанным углом 9"/>
          <p:cNvSpPr/>
          <p:nvPr/>
        </p:nvSpPr>
        <p:spPr>
          <a:xfrm>
            <a:off x="1349476" y="4555262"/>
            <a:ext cx="2811011" cy="818875"/>
          </a:xfrm>
          <a:custGeom>
            <a:avLst/>
            <a:gdLst>
              <a:gd name="connsiteX0" fmla="*/ 0 w 2790476"/>
              <a:gd name="connsiteY0" fmla="*/ 0 h 791166"/>
              <a:gd name="connsiteX1" fmla="*/ 2658612 w 2790476"/>
              <a:gd name="connsiteY1" fmla="*/ 0 h 791166"/>
              <a:gd name="connsiteX2" fmla="*/ 2790476 w 2790476"/>
              <a:gd name="connsiteY2" fmla="*/ 131864 h 791166"/>
              <a:gd name="connsiteX3" fmla="*/ 2790476 w 2790476"/>
              <a:gd name="connsiteY3" fmla="*/ 791166 h 791166"/>
              <a:gd name="connsiteX4" fmla="*/ 0 w 2790476"/>
              <a:gd name="connsiteY4" fmla="*/ 791166 h 791166"/>
              <a:gd name="connsiteX5" fmla="*/ 0 w 2790476"/>
              <a:gd name="connsiteY5" fmla="*/ 0 h 791166"/>
              <a:gd name="connsiteX0" fmla="*/ 0 w 2824866"/>
              <a:gd name="connsiteY0" fmla="*/ 0 h 791166"/>
              <a:gd name="connsiteX1" fmla="*/ 2824866 w 2824866"/>
              <a:gd name="connsiteY1" fmla="*/ 0 h 791166"/>
              <a:gd name="connsiteX2" fmla="*/ 2790476 w 2824866"/>
              <a:gd name="connsiteY2" fmla="*/ 131864 h 791166"/>
              <a:gd name="connsiteX3" fmla="*/ 2790476 w 2824866"/>
              <a:gd name="connsiteY3" fmla="*/ 791166 h 791166"/>
              <a:gd name="connsiteX4" fmla="*/ 0 w 2824866"/>
              <a:gd name="connsiteY4" fmla="*/ 791166 h 791166"/>
              <a:gd name="connsiteX5" fmla="*/ 0 w 2824866"/>
              <a:gd name="connsiteY5" fmla="*/ 0 h 791166"/>
              <a:gd name="connsiteX0" fmla="*/ 0 w 2790476"/>
              <a:gd name="connsiteY0" fmla="*/ 13855 h 805021"/>
              <a:gd name="connsiteX1" fmla="*/ 2755593 w 2790476"/>
              <a:gd name="connsiteY1" fmla="*/ 0 h 805021"/>
              <a:gd name="connsiteX2" fmla="*/ 2790476 w 2790476"/>
              <a:gd name="connsiteY2" fmla="*/ 145719 h 805021"/>
              <a:gd name="connsiteX3" fmla="*/ 2790476 w 2790476"/>
              <a:gd name="connsiteY3" fmla="*/ 805021 h 805021"/>
              <a:gd name="connsiteX4" fmla="*/ 0 w 2790476"/>
              <a:gd name="connsiteY4" fmla="*/ 805021 h 805021"/>
              <a:gd name="connsiteX5" fmla="*/ 0 w 2790476"/>
              <a:gd name="connsiteY5" fmla="*/ 13855 h 805021"/>
              <a:gd name="connsiteX0" fmla="*/ 0 w 2811011"/>
              <a:gd name="connsiteY0" fmla="*/ 0 h 791166"/>
              <a:gd name="connsiteX1" fmla="*/ 2811011 w 2811011"/>
              <a:gd name="connsiteY1" fmla="*/ 27709 h 791166"/>
              <a:gd name="connsiteX2" fmla="*/ 2790476 w 2811011"/>
              <a:gd name="connsiteY2" fmla="*/ 131864 h 791166"/>
              <a:gd name="connsiteX3" fmla="*/ 2790476 w 2811011"/>
              <a:gd name="connsiteY3" fmla="*/ 791166 h 791166"/>
              <a:gd name="connsiteX4" fmla="*/ 0 w 2811011"/>
              <a:gd name="connsiteY4" fmla="*/ 791166 h 791166"/>
              <a:gd name="connsiteX5" fmla="*/ 0 w 2811011"/>
              <a:gd name="connsiteY5" fmla="*/ 0 h 791166"/>
              <a:gd name="connsiteX0" fmla="*/ 0 w 2880283"/>
              <a:gd name="connsiteY0" fmla="*/ 0 h 805020"/>
              <a:gd name="connsiteX1" fmla="*/ 2880283 w 2880283"/>
              <a:gd name="connsiteY1" fmla="*/ 41563 h 805020"/>
              <a:gd name="connsiteX2" fmla="*/ 2859748 w 2880283"/>
              <a:gd name="connsiteY2" fmla="*/ 145718 h 805020"/>
              <a:gd name="connsiteX3" fmla="*/ 2859748 w 2880283"/>
              <a:gd name="connsiteY3" fmla="*/ 805020 h 805020"/>
              <a:gd name="connsiteX4" fmla="*/ 69272 w 2880283"/>
              <a:gd name="connsiteY4" fmla="*/ 805020 h 805020"/>
              <a:gd name="connsiteX5" fmla="*/ 0 w 2880283"/>
              <a:gd name="connsiteY5" fmla="*/ 0 h 805020"/>
              <a:gd name="connsiteX0" fmla="*/ 858982 w 2811011"/>
              <a:gd name="connsiteY0" fmla="*/ 0 h 818875"/>
              <a:gd name="connsiteX1" fmla="*/ 2811011 w 2811011"/>
              <a:gd name="connsiteY1" fmla="*/ 55418 h 818875"/>
              <a:gd name="connsiteX2" fmla="*/ 2790476 w 2811011"/>
              <a:gd name="connsiteY2" fmla="*/ 159573 h 818875"/>
              <a:gd name="connsiteX3" fmla="*/ 2790476 w 2811011"/>
              <a:gd name="connsiteY3" fmla="*/ 818875 h 818875"/>
              <a:gd name="connsiteX4" fmla="*/ 0 w 2811011"/>
              <a:gd name="connsiteY4" fmla="*/ 818875 h 818875"/>
              <a:gd name="connsiteX5" fmla="*/ 858982 w 2811011"/>
              <a:gd name="connsiteY5" fmla="*/ 0 h 81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11011" h="818875">
                <a:moveTo>
                  <a:pt x="858982" y="0"/>
                </a:moveTo>
                <a:lnTo>
                  <a:pt x="2811011" y="55418"/>
                </a:lnTo>
                <a:lnTo>
                  <a:pt x="2790476" y="159573"/>
                </a:lnTo>
                <a:lnTo>
                  <a:pt x="2790476" y="818875"/>
                </a:lnTo>
                <a:lnTo>
                  <a:pt x="0" y="818875"/>
                </a:lnTo>
                <a:lnTo>
                  <a:pt x="858982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32040" y="1628591"/>
            <a:ext cx="3096344" cy="912053"/>
          </a:xfrm>
          <a:custGeom>
            <a:avLst/>
            <a:gdLst>
              <a:gd name="connsiteX0" fmla="*/ 0 w 3096344"/>
              <a:gd name="connsiteY0" fmla="*/ 0 h 898198"/>
              <a:gd name="connsiteX1" fmla="*/ 3096344 w 3096344"/>
              <a:gd name="connsiteY1" fmla="*/ 0 h 898198"/>
              <a:gd name="connsiteX2" fmla="*/ 3096344 w 3096344"/>
              <a:gd name="connsiteY2" fmla="*/ 898198 h 898198"/>
              <a:gd name="connsiteX3" fmla="*/ 0 w 3096344"/>
              <a:gd name="connsiteY3" fmla="*/ 898198 h 898198"/>
              <a:gd name="connsiteX4" fmla="*/ 0 w 3096344"/>
              <a:gd name="connsiteY4" fmla="*/ 0 h 898198"/>
              <a:gd name="connsiteX0" fmla="*/ 0 w 3096344"/>
              <a:gd name="connsiteY0" fmla="*/ 0 h 912053"/>
              <a:gd name="connsiteX1" fmla="*/ 3096344 w 3096344"/>
              <a:gd name="connsiteY1" fmla="*/ 0 h 912053"/>
              <a:gd name="connsiteX2" fmla="*/ 2459035 w 3096344"/>
              <a:gd name="connsiteY2" fmla="*/ 912053 h 912053"/>
              <a:gd name="connsiteX3" fmla="*/ 0 w 3096344"/>
              <a:gd name="connsiteY3" fmla="*/ 898198 h 912053"/>
              <a:gd name="connsiteX4" fmla="*/ 0 w 3096344"/>
              <a:gd name="connsiteY4" fmla="*/ 0 h 912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6344" h="912053">
                <a:moveTo>
                  <a:pt x="0" y="0"/>
                </a:moveTo>
                <a:lnTo>
                  <a:pt x="3096344" y="0"/>
                </a:lnTo>
                <a:lnTo>
                  <a:pt x="2459035" y="912053"/>
                </a:lnTo>
                <a:lnTo>
                  <a:pt x="0" y="898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336610" y="1645002"/>
            <a:ext cx="673224" cy="3728214"/>
          </a:xfrm>
          <a:custGeom>
            <a:avLst/>
            <a:gdLst>
              <a:gd name="connsiteX0" fmla="*/ 0 w 673224"/>
              <a:gd name="connsiteY0" fmla="*/ 0 h 3728214"/>
              <a:gd name="connsiteX1" fmla="*/ 673224 w 673224"/>
              <a:gd name="connsiteY1" fmla="*/ 0 h 3728214"/>
              <a:gd name="connsiteX2" fmla="*/ 673224 w 673224"/>
              <a:gd name="connsiteY2" fmla="*/ 3728214 h 3728214"/>
              <a:gd name="connsiteX3" fmla="*/ 0 w 673224"/>
              <a:gd name="connsiteY3" fmla="*/ 3728214 h 3728214"/>
              <a:gd name="connsiteX4" fmla="*/ 0 w 673224"/>
              <a:gd name="connsiteY4" fmla="*/ 0 h 3728214"/>
              <a:gd name="connsiteX0" fmla="*/ 13855 w 673224"/>
              <a:gd name="connsiteY0" fmla="*/ 858982 h 3728214"/>
              <a:gd name="connsiteX1" fmla="*/ 673224 w 673224"/>
              <a:gd name="connsiteY1" fmla="*/ 0 h 3728214"/>
              <a:gd name="connsiteX2" fmla="*/ 673224 w 673224"/>
              <a:gd name="connsiteY2" fmla="*/ 3728214 h 3728214"/>
              <a:gd name="connsiteX3" fmla="*/ 0 w 673224"/>
              <a:gd name="connsiteY3" fmla="*/ 3728214 h 3728214"/>
              <a:gd name="connsiteX4" fmla="*/ 13855 w 673224"/>
              <a:gd name="connsiteY4" fmla="*/ 858982 h 372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3224" h="3728214">
                <a:moveTo>
                  <a:pt x="13855" y="858982"/>
                </a:moveTo>
                <a:lnTo>
                  <a:pt x="673224" y="0"/>
                </a:lnTo>
                <a:lnTo>
                  <a:pt x="673224" y="3728214"/>
                </a:lnTo>
                <a:lnTo>
                  <a:pt x="0" y="3728214"/>
                </a:lnTo>
                <a:cubicBezTo>
                  <a:pt x="4618" y="2771803"/>
                  <a:pt x="9237" y="1815393"/>
                  <a:pt x="13855" y="858982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Прямоугольник с одним вырезанным углом 12"/>
          <p:cNvSpPr/>
          <p:nvPr/>
        </p:nvSpPr>
        <p:spPr>
          <a:xfrm>
            <a:off x="4941315" y="4582972"/>
            <a:ext cx="3068519" cy="791166"/>
          </a:xfrm>
          <a:custGeom>
            <a:avLst/>
            <a:gdLst>
              <a:gd name="connsiteX0" fmla="*/ 0 w 3068519"/>
              <a:gd name="connsiteY0" fmla="*/ 0 h 791166"/>
              <a:gd name="connsiteX1" fmla="*/ 2672936 w 3068519"/>
              <a:gd name="connsiteY1" fmla="*/ 0 h 791166"/>
              <a:gd name="connsiteX2" fmla="*/ 3068519 w 3068519"/>
              <a:gd name="connsiteY2" fmla="*/ 395583 h 791166"/>
              <a:gd name="connsiteX3" fmla="*/ 3068519 w 3068519"/>
              <a:gd name="connsiteY3" fmla="*/ 791166 h 791166"/>
              <a:gd name="connsiteX4" fmla="*/ 0 w 3068519"/>
              <a:gd name="connsiteY4" fmla="*/ 791166 h 791166"/>
              <a:gd name="connsiteX5" fmla="*/ 0 w 3068519"/>
              <a:gd name="connsiteY5" fmla="*/ 0 h 791166"/>
              <a:gd name="connsiteX0" fmla="*/ 0 w 3068519"/>
              <a:gd name="connsiteY0" fmla="*/ 0 h 791166"/>
              <a:gd name="connsiteX1" fmla="*/ 2492827 w 3068519"/>
              <a:gd name="connsiteY1" fmla="*/ 0 h 791166"/>
              <a:gd name="connsiteX2" fmla="*/ 3068519 w 3068519"/>
              <a:gd name="connsiteY2" fmla="*/ 395583 h 791166"/>
              <a:gd name="connsiteX3" fmla="*/ 3068519 w 3068519"/>
              <a:gd name="connsiteY3" fmla="*/ 791166 h 791166"/>
              <a:gd name="connsiteX4" fmla="*/ 0 w 3068519"/>
              <a:gd name="connsiteY4" fmla="*/ 791166 h 791166"/>
              <a:gd name="connsiteX5" fmla="*/ 0 w 3068519"/>
              <a:gd name="connsiteY5" fmla="*/ 0 h 791166"/>
              <a:gd name="connsiteX0" fmla="*/ 0 w 3068519"/>
              <a:gd name="connsiteY0" fmla="*/ 0 h 791166"/>
              <a:gd name="connsiteX1" fmla="*/ 2492827 w 3068519"/>
              <a:gd name="connsiteY1" fmla="*/ 0 h 791166"/>
              <a:gd name="connsiteX2" fmla="*/ 2957682 w 3068519"/>
              <a:gd name="connsiteY2" fmla="*/ 741947 h 791166"/>
              <a:gd name="connsiteX3" fmla="*/ 3068519 w 3068519"/>
              <a:gd name="connsiteY3" fmla="*/ 791166 h 791166"/>
              <a:gd name="connsiteX4" fmla="*/ 0 w 3068519"/>
              <a:gd name="connsiteY4" fmla="*/ 791166 h 791166"/>
              <a:gd name="connsiteX5" fmla="*/ 0 w 3068519"/>
              <a:gd name="connsiteY5" fmla="*/ 0 h 79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68519" h="791166">
                <a:moveTo>
                  <a:pt x="0" y="0"/>
                </a:moveTo>
                <a:lnTo>
                  <a:pt x="2492827" y="0"/>
                </a:lnTo>
                <a:lnTo>
                  <a:pt x="2957682" y="741947"/>
                </a:lnTo>
                <a:lnTo>
                  <a:pt x="3068519" y="791166"/>
                </a:lnTo>
                <a:lnTo>
                  <a:pt x="0" y="79116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52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70</Words>
  <Application>Microsoft Office PowerPoint</Application>
  <PresentationFormat>Экран (4:3)</PresentationFormat>
  <Paragraphs>24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Конторская книга</vt:lpstr>
      <vt:lpstr>Назначение конторской книги</vt:lpstr>
      <vt:lpstr>Сборка переплётной крышки  тип № 5</vt:lpstr>
      <vt:lpstr>Детали конторской книги в переплёте № 5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Конторская книга</dc:title>
  <dc:creator>учитель</dc:creator>
  <cp:lastModifiedBy>1</cp:lastModifiedBy>
  <cp:revision>16</cp:revision>
  <dcterms:created xsi:type="dcterms:W3CDTF">2015-04-01T07:40:31Z</dcterms:created>
  <dcterms:modified xsi:type="dcterms:W3CDTF">2017-12-10T07:23:33Z</dcterms:modified>
</cp:coreProperties>
</file>